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65" r:id="rId2"/>
  </p:sldIdLst>
  <p:sldSz cx="9601200" cy="12801600" type="A3"/>
  <p:notesSz cx="6858000" cy="9144000"/>
  <p:defaultTextStyle>
    <a:defPPr>
      <a:defRPr lang="ja-JP"/>
    </a:defPPr>
    <a:lvl1pPr algn="l" defTabSz="640080" rtl="0" eaLnBrk="0" fontAlgn="base" hangingPunct="0">
      <a:spcBef>
        <a:spcPct val="0"/>
      </a:spcBef>
      <a:spcAft>
        <a:spcPct val="0"/>
      </a:spcAft>
      <a:defRPr kumimoji="1" kern="1200">
        <a:solidFill>
          <a:schemeClr val="tx1"/>
        </a:solidFill>
        <a:latin typeface="Arial" panose="020B0604020202020204" pitchFamily="34" charset="0"/>
        <a:ea typeface="ＭＳ Ｐゴシック" panose="020B0600070205080204" pitchFamily="50" charset="-128"/>
        <a:cs typeface="+mn-cs"/>
      </a:defRPr>
    </a:lvl1pPr>
    <a:lvl2pPr marL="640080" algn="l" defTabSz="640080" rtl="0" eaLnBrk="0" fontAlgn="base" hangingPunct="0">
      <a:spcBef>
        <a:spcPct val="0"/>
      </a:spcBef>
      <a:spcAft>
        <a:spcPct val="0"/>
      </a:spcAft>
      <a:defRPr kumimoji="1" kern="1200">
        <a:solidFill>
          <a:schemeClr val="tx1"/>
        </a:solidFill>
        <a:latin typeface="Arial" panose="020B0604020202020204" pitchFamily="34" charset="0"/>
        <a:ea typeface="ＭＳ Ｐゴシック" panose="020B0600070205080204" pitchFamily="50" charset="-128"/>
        <a:cs typeface="+mn-cs"/>
      </a:defRPr>
    </a:lvl2pPr>
    <a:lvl3pPr marL="1280160" algn="l" defTabSz="640080" rtl="0" eaLnBrk="0" fontAlgn="base" hangingPunct="0">
      <a:spcBef>
        <a:spcPct val="0"/>
      </a:spcBef>
      <a:spcAft>
        <a:spcPct val="0"/>
      </a:spcAft>
      <a:defRPr kumimoji="1" kern="1200">
        <a:solidFill>
          <a:schemeClr val="tx1"/>
        </a:solidFill>
        <a:latin typeface="Arial" panose="020B0604020202020204" pitchFamily="34" charset="0"/>
        <a:ea typeface="ＭＳ Ｐゴシック" panose="020B0600070205080204" pitchFamily="50" charset="-128"/>
        <a:cs typeface="+mn-cs"/>
      </a:defRPr>
    </a:lvl3pPr>
    <a:lvl4pPr marL="1920240" algn="l" defTabSz="640080" rtl="0" eaLnBrk="0" fontAlgn="base" hangingPunct="0">
      <a:spcBef>
        <a:spcPct val="0"/>
      </a:spcBef>
      <a:spcAft>
        <a:spcPct val="0"/>
      </a:spcAft>
      <a:defRPr kumimoji="1" kern="1200">
        <a:solidFill>
          <a:schemeClr val="tx1"/>
        </a:solidFill>
        <a:latin typeface="Arial" panose="020B0604020202020204" pitchFamily="34" charset="0"/>
        <a:ea typeface="ＭＳ Ｐゴシック" panose="020B0600070205080204" pitchFamily="50" charset="-128"/>
        <a:cs typeface="+mn-cs"/>
      </a:defRPr>
    </a:lvl4pPr>
    <a:lvl5pPr marL="2560320" algn="l" defTabSz="640080" rtl="0" eaLnBrk="0" fontAlgn="base" hangingPunct="0">
      <a:spcBef>
        <a:spcPct val="0"/>
      </a:spcBef>
      <a:spcAft>
        <a:spcPct val="0"/>
      </a:spcAft>
      <a:defRPr kumimoji="1" kern="1200">
        <a:solidFill>
          <a:schemeClr val="tx1"/>
        </a:solidFill>
        <a:latin typeface="Arial" panose="020B0604020202020204" pitchFamily="34" charset="0"/>
        <a:ea typeface="ＭＳ Ｐゴシック" panose="020B0600070205080204" pitchFamily="50" charset="-128"/>
        <a:cs typeface="+mn-cs"/>
      </a:defRPr>
    </a:lvl5pPr>
    <a:lvl6pPr marL="3200400" algn="l" defTabSz="1280160" rtl="0" eaLnBrk="1" latinLnBrk="0" hangingPunct="1">
      <a:defRPr kumimoji="1" kern="1200">
        <a:solidFill>
          <a:schemeClr val="tx1"/>
        </a:solidFill>
        <a:latin typeface="Arial" panose="020B0604020202020204" pitchFamily="34" charset="0"/>
        <a:ea typeface="ＭＳ Ｐゴシック" panose="020B0600070205080204" pitchFamily="50" charset="-128"/>
        <a:cs typeface="+mn-cs"/>
      </a:defRPr>
    </a:lvl6pPr>
    <a:lvl7pPr marL="3840480" algn="l" defTabSz="1280160" rtl="0" eaLnBrk="1" latinLnBrk="0" hangingPunct="1">
      <a:defRPr kumimoji="1" kern="1200">
        <a:solidFill>
          <a:schemeClr val="tx1"/>
        </a:solidFill>
        <a:latin typeface="Arial" panose="020B0604020202020204" pitchFamily="34" charset="0"/>
        <a:ea typeface="ＭＳ Ｐゴシック" panose="020B0600070205080204" pitchFamily="50" charset="-128"/>
        <a:cs typeface="+mn-cs"/>
      </a:defRPr>
    </a:lvl7pPr>
    <a:lvl8pPr marL="4480560" algn="l" defTabSz="1280160" rtl="0" eaLnBrk="1" latinLnBrk="0" hangingPunct="1">
      <a:defRPr kumimoji="1" kern="1200">
        <a:solidFill>
          <a:schemeClr val="tx1"/>
        </a:solidFill>
        <a:latin typeface="Arial" panose="020B0604020202020204" pitchFamily="34" charset="0"/>
        <a:ea typeface="ＭＳ Ｐゴシック" panose="020B0600070205080204" pitchFamily="50" charset="-128"/>
        <a:cs typeface="+mn-cs"/>
      </a:defRPr>
    </a:lvl8pPr>
    <a:lvl9pPr marL="5120640" algn="l" defTabSz="1280160" rtl="0" eaLnBrk="1" latinLnBrk="0" hangingPunct="1">
      <a:defRPr kumimoji="1" kern="1200">
        <a:solidFill>
          <a:schemeClr val="tx1"/>
        </a:solidFill>
        <a:latin typeface="Arial" panose="020B0604020202020204" pitchFamily="34" charset="0"/>
        <a:ea typeface="ＭＳ Ｐゴシック" panose="020B0600070205080204" pitchFamily="50" charset="-128"/>
        <a:cs typeface="+mn-cs"/>
      </a:defRPr>
    </a:lvl9pPr>
  </p:defaultTextStyle>
  <p:extLst>
    <p:ext uri="{EFAFB233-063F-42B5-8137-9DF3F51BA10A}">
      <p15:sldGuideLst xmlns:p15="http://schemas.microsoft.com/office/powerpoint/2012/main">
        <p15:guide id="1" orient="horz" pos="4032" userDrawn="1">
          <p15:clr>
            <a:srgbClr val="A4A3A4"/>
          </p15:clr>
        </p15:guide>
        <p15:guide id="2" pos="30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B7B7B"/>
    <a:srgbClr val="DE5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2" autoAdjust="0"/>
    <p:restoredTop sz="89502" autoAdjust="0"/>
  </p:normalViewPr>
  <p:slideViewPr>
    <p:cSldViewPr snapToGrid="0" snapToObjects="1">
      <p:cViewPr varScale="1">
        <p:scale>
          <a:sx n="55" d="100"/>
          <a:sy n="55" d="100"/>
        </p:scale>
        <p:origin x="2165" y="48"/>
      </p:cViewPr>
      <p:guideLst>
        <p:guide orient="horz" pos="4032"/>
        <p:guide pos="3024"/>
      </p:guideLst>
    </p:cSldViewPr>
  </p:slideViewPr>
  <p:outlineViewPr>
    <p:cViewPr>
      <p:scale>
        <a:sx n="33" d="100"/>
        <a:sy n="33" d="100"/>
      </p:scale>
      <p:origin x="0" y="-1262"/>
    </p:cViewPr>
  </p:outlineViewPr>
  <p:notesTextViewPr>
    <p:cViewPr>
      <p:scale>
        <a:sx n="100" d="100"/>
        <a:sy n="100" d="100"/>
      </p:scale>
      <p:origin x="0" y="0"/>
    </p:cViewPr>
  </p:notesTextViewPr>
  <p:sorterViewPr>
    <p:cViewPr>
      <p:scale>
        <a:sx n="100" d="100"/>
        <a:sy n="100" d="100"/>
      </p:scale>
      <p:origin x="0" y="0"/>
    </p:cViewPr>
  </p:sorterViewPr>
  <p:notesViewPr>
    <p:cSldViewPr snapToGrid="0" snapToObjects="1">
      <p:cViewPr varScale="1">
        <p:scale>
          <a:sx n="77" d="100"/>
          <a:sy n="77" d="100"/>
        </p:scale>
        <p:origin x="2904" y="67"/>
      </p:cViewPr>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2.pn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D27EC6-0059-404C-867E-290C825A436F}" type="datetimeFigureOut">
              <a:rPr kumimoji="1" lang="ja-JP" altLang="en-US" smtClean="0"/>
              <a:t>2020/9/11</a:t>
            </a:fld>
            <a:endParaRPr kumimoji="1" lang="ja-JP" altLang="en-US"/>
          </a:p>
        </p:txBody>
      </p:sp>
      <p:sp>
        <p:nvSpPr>
          <p:cNvPr id="4" name="スライド イメージ プレースホルダー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801FD-B7A3-47A2-A451-9ED750854F34}" type="slidenum">
              <a:rPr kumimoji="1" lang="ja-JP" altLang="en-US" smtClean="0"/>
              <a:t>‹#›</a:t>
            </a:fld>
            <a:endParaRPr kumimoji="1" lang="ja-JP" altLang="en-US"/>
          </a:p>
        </p:txBody>
      </p:sp>
    </p:spTree>
    <p:extLst>
      <p:ext uri="{BB962C8B-B14F-4D97-AF65-F5344CB8AC3E}">
        <p14:creationId xmlns:p14="http://schemas.microsoft.com/office/powerpoint/2010/main" val="2669492887"/>
      </p:ext>
    </p:extLst>
  </p:cSld>
  <p:clrMap bg1="lt1" tx1="dk1" bg2="lt2" tx2="dk2" accent1="accent1" accent2="accent2" accent3="accent3" accent4="accent4" accent5="accent5" accent6="accent6" hlink="hlink" folHlink="folHlink"/>
  <p:notesStyle>
    <a:lvl1pPr marL="0" algn="l" defTabSz="1280160" rtl="0" eaLnBrk="1" latinLnBrk="0" hangingPunct="1">
      <a:defRPr kumimoji="1" sz="1680" kern="1200">
        <a:solidFill>
          <a:schemeClr val="tx1"/>
        </a:solidFill>
        <a:latin typeface="+mn-lt"/>
        <a:ea typeface="+mn-ea"/>
        <a:cs typeface="+mn-cs"/>
      </a:defRPr>
    </a:lvl1pPr>
    <a:lvl2pPr marL="640080" algn="l" defTabSz="1280160" rtl="0" eaLnBrk="1" latinLnBrk="0" hangingPunct="1">
      <a:defRPr kumimoji="1" sz="1680" kern="1200">
        <a:solidFill>
          <a:schemeClr val="tx1"/>
        </a:solidFill>
        <a:latin typeface="+mn-lt"/>
        <a:ea typeface="+mn-ea"/>
        <a:cs typeface="+mn-cs"/>
      </a:defRPr>
    </a:lvl2pPr>
    <a:lvl3pPr marL="1280160" algn="l" defTabSz="1280160" rtl="0" eaLnBrk="1" latinLnBrk="0" hangingPunct="1">
      <a:defRPr kumimoji="1" sz="1680" kern="1200">
        <a:solidFill>
          <a:schemeClr val="tx1"/>
        </a:solidFill>
        <a:latin typeface="+mn-lt"/>
        <a:ea typeface="+mn-ea"/>
        <a:cs typeface="+mn-cs"/>
      </a:defRPr>
    </a:lvl3pPr>
    <a:lvl4pPr marL="1920240" algn="l" defTabSz="1280160" rtl="0" eaLnBrk="1" latinLnBrk="0" hangingPunct="1">
      <a:defRPr kumimoji="1" sz="1680" kern="1200">
        <a:solidFill>
          <a:schemeClr val="tx1"/>
        </a:solidFill>
        <a:latin typeface="+mn-lt"/>
        <a:ea typeface="+mn-ea"/>
        <a:cs typeface="+mn-cs"/>
      </a:defRPr>
    </a:lvl4pPr>
    <a:lvl5pPr marL="2560320" algn="l" defTabSz="1280160" rtl="0" eaLnBrk="1" latinLnBrk="0" hangingPunct="1">
      <a:defRPr kumimoji="1" sz="1680" kern="1200">
        <a:solidFill>
          <a:schemeClr val="tx1"/>
        </a:solidFill>
        <a:latin typeface="+mn-lt"/>
        <a:ea typeface="+mn-ea"/>
        <a:cs typeface="+mn-cs"/>
      </a:defRPr>
    </a:lvl5pPr>
    <a:lvl6pPr marL="3200400" algn="l" defTabSz="1280160" rtl="0" eaLnBrk="1" latinLnBrk="0" hangingPunct="1">
      <a:defRPr kumimoji="1" sz="1680" kern="1200">
        <a:solidFill>
          <a:schemeClr val="tx1"/>
        </a:solidFill>
        <a:latin typeface="+mn-lt"/>
        <a:ea typeface="+mn-ea"/>
        <a:cs typeface="+mn-cs"/>
      </a:defRPr>
    </a:lvl6pPr>
    <a:lvl7pPr marL="3840480" algn="l" defTabSz="1280160" rtl="0" eaLnBrk="1" latinLnBrk="0" hangingPunct="1">
      <a:defRPr kumimoji="1" sz="1680" kern="1200">
        <a:solidFill>
          <a:schemeClr val="tx1"/>
        </a:solidFill>
        <a:latin typeface="+mn-lt"/>
        <a:ea typeface="+mn-ea"/>
        <a:cs typeface="+mn-cs"/>
      </a:defRPr>
    </a:lvl7pPr>
    <a:lvl8pPr marL="4480560" algn="l" defTabSz="1280160" rtl="0" eaLnBrk="1" latinLnBrk="0" hangingPunct="1">
      <a:defRPr kumimoji="1" sz="1680" kern="1200">
        <a:solidFill>
          <a:schemeClr val="tx1"/>
        </a:solidFill>
        <a:latin typeface="+mn-lt"/>
        <a:ea typeface="+mn-ea"/>
        <a:cs typeface="+mn-cs"/>
      </a:defRPr>
    </a:lvl8pPr>
    <a:lvl9pPr marL="5120640" algn="l" defTabSz="1280160" rtl="0" eaLnBrk="1" latinLnBrk="0" hangingPunct="1">
      <a:defRPr kumimoji="1" sz="168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720090" y="3976797"/>
            <a:ext cx="8161020" cy="2744047"/>
          </a:xfrm>
        </p:spPr>
        <p:txBody>
          <a:bodyPr/>
          <a:lstStyle/>
          <a:p>
            <a:r>
              <a:rPr lang="ja-JP" altLang="en-US" smtClean="0"/>
              <a:t>マスタ タイトルの書式設定</a:t>
            </a:r>
            <a:endParaRPr lang="ja-JP" altLang="en-US"/>
          </a:p>
        </p:txBody>
      </p:sp>
      <p:sp>
        <p:nvSpPr>
          <p:cNvPr id="3" name="サブタイトル 2"/>
          <p:cNvSpPr>
            <a:spLocks noGrp="1"/>
          </p:cNvSpPr>
          <p:nvPr>
            <p:ph type="subTitle" idx="1"/>
          </p:nvPr>
        </p:nvSpPr>
        <p:spPr>
          <a:xfrm>
            <a:off x="1440180" y="7254240"/>
            <a:ext cx="6720840" cy="3271520"/>
          </a:xfrm>
        </p:spPr>
        <p:txBody>
          <a:bodyPr/>
          <a:lstStyle>
            <a:lvl1pPr marL="0" indent="0" algn="ctr">
              <a:buNone/>
              <a:defRPr>
                <a:solidFill>
                  <a:schemeClr val="tx1">
                    <a:tint val="75000"/>
                  </a:schemeClr>
                </a:solidFill>
              </a:defRPr>
            </a:lvl1pPr>
            <a:lvl2pPr marL="480048" indent="0" algn="ctr">
              <a:buNone/>
              <a:defRPr>
                <a:solidFill>
                  <a:schemeClr val="tx1">
                    <a:tint val="75000"/>
                  </a:schemeClr>
                </a:solidFill>
              </a:defRPr>
            </a:lvl2pPr>
            <a:lvl3pPr marL="960096" indent="0" algn="ctr">
              <a:buNone/>
              <a:defRPr>
                <a:solidFill>
                  <a:schemeClr val="tx1">
                    <a:tint val="75000"/>
                  </a:schemeClr>
                </a:solidFill>
              </a:defRPr>
            </a:lvl3pPr>
            <a:lvl4pPr marL="1440144" indent="0" algn="ctr">
              <a:buNone/>
              <a:defRPr>
                <a:solidFill>
                  <a:schemeClr val="tx1">
                    <a:tint val="75000"/>
                  </a:schemeClr>
                </a:solidFill>
              </a:defRPr>
            </a:lvl4pPr>
            <a:lvl5pPr marL="1920192" indent="0" algn="ctr">
              <a:buNone/>
              <a:defRPr>
                <a:solidFill>
                  <a:schemeClr val="tx1">
                    <a:tint val="75000"/>
                  </a:schemeClr>
                </a:solidFill>
              </a:defRPr>
            </a:lvl5pPr>
            <a:lvl6pPr marL="2400240" indent="0" algn="ctr">
              <a:buNone/>
              <a:defRPr>
                <a:solidFill>
                  <a:schemeClr val="tx1">
                    <a:tint val="75000"/>
                  </a:schemeClr>
                </a:solidFill>
              </a:defRPr>
            </a:lvl6pPr>
            <a:lvl7pPr marL="2880288" indent="0" algn="ctr">
              <a:buNone/>
              <a:defRPr>
                <a:solidFill>
                  <a:schemeClr val="tx1">
                    <a:tint val="75000"/>
                  </a:schemeClr>
                </a:solidFill>
              </a:defRPr>
            </a:lvl7pPr>
            <a:lvl8pPr marL="3360336" indent="0" algn="ctr">
              <a:buNone/>
              <a:defRPr>
                <a:solidFill>
                  <a:schemeClr val="tx1">
                    <a:tint val="75000"/>
                  </a:schemeClr>
                </a:solidFill>
              </a:defRPr>
            </a:lvl8pPr>
            <a:lvl9pPr marL="3840384" indent="0" algn="ctr">
              <a:buNone/>
              <a:defRPr>
                <a:solidFill>
                  <a:schemeClr val="tx1">
                    <a:tint val="75000"/>
                  </a:schemeClr>
                </a:solidFill>
              </a:defRPr>
            </a:lvl9pPr>
          </a:lstStyle>
          <a:p>
            <a:r>
              <a:rPr lang="ja-JP" altLang="en-US" smtClean="0"/>
              <a:t>マスタ サブタイトルの書式設定</a:t>
            </a:r>
            <a:endParaRPr lang="ja-JP" altLang="en-US"/>
          </a:p>
        </p:txBody>
      </p:sp>
      <p:sp>
        <p:nvSpPr>
          <p:cNvPr id="4" name="日付プレースホルダ 3"/>
          <p:cNvSpPr>
            <a:spLocks noGrp="1"/>
          </p:cNvSpPr>
          <p:nvPr>
            <p:ph type="dt" sz="half" idx="10"/>
          </p:nvPr>
        </p:nvSpPr>
        <p:spPr/>
        <p:txBody>
          <a:bodyPr/>
          <a:lstStyle>
            <a:lvl1pPr>
              <a:defRPr/>
            </a:lvl1pPr>
          </a:lstStyle>
          <a:p>
            <a:pPr>
              <a:defRPr/>
            </a:pPr>
            <a:fld id="{B7F28DED-0704-488C-8F3B-4B633EEA5B53}" type="datetime1">
              <a:rPr lang="ja-JP" altLang="en-US"/>
              <a:pPr>
                <a:defRPr/>
              </a:pPr>
              <a:t>2020/9/11</a:t>
            </a:fld>
            <a:endParaRPr lang="ja-JP" altLang="en-US" dirty="0"/>
          </a:p>
        </p:txBody>
      </p:sp>
      <p:sp>
        <p:nvSpPr>
          <p:cNvPr id="5" name="フッター プレースホルダ 4"/>
          <p:cNvSpPr>
            <a:spLocks noGrp="1"/>
          </p:cNvSpPr>
          <p:nvPr>
            <p:ph type="ftr" sz="quarter" idx="11"/>
          </p:nvPr>
        </p:nvSpPr>
        <p:spPr/>
        <p:txBody>
          <a:bodyPr/>
          <a:lstStyle>
            <a:lvl1pPr>
              <a:defRPr/>
            </a:lvl1pPr>
          </a:lstStyle>
          <a:p>
            <a:pPr>
              <a:defRPr/>
            </a:pPr>
            <a:endParaRPr lang="ja-JP" altLang="en-US" dirty="0"/>
          </a:p>
        </p:txBody>
      </p:sp>
      <p:sp>
        <p:nvSpPr>
          <p:cNvPr id="6" name="スライド番号プレースホルダ 5"/>
          <p:cNvSpPr>
            <a:spLocks noGrp="1"/>
          </p:cNvSpPr>
          <p:nvPr>
            <p:ph type="sldNum" sz="quarter" idx="12"/>
          </p:nvPr>
        </p:nvSpPr>
        <p:spPr/>
        <p:txBody>
          <a:bodyPr/>
          <a:lstStyle>
            <a:lvl1pPr>
              <a:defRPr/>
            </a:lvl1pPr>
          </a:lstStyle>
          <a:p>
            <a:pPr>
              <a:defRPr/>
            </a:pPr>
            <a:fld id="{3C9C2E5F-7793-4632-9BD6-5C661B61E9D1}" type="slidenum">
              <a:rPr lang="ja-JP" altLang="en-US"/>
              <a:pPr>
                <a:defRPr/>
              </a:pPr>
              <a:t>‹#›</a:t>
            </a:fld>
            <a:endParaRPr lang="ja-JP" altLang="en-US" dirty="0"/>
          </a:p>
        </p:txBody>
      </p:sp>
    </p:spTree>
    <p:extLst>
      <p:ext uri="{BB962C8B-B14F-4D97-AF65-F5344CB8AC3E}">
        <p14:creationId xmlns:p14="http://schemas.microsoft.com/office/powerpoint/2010/main" val="419318514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 タイトルの書式設定</a:t>
            </a:r>
            <a:endParaRPr lang="ja-JP" altLang="en-US"/>
          </a:p>
        </p:txBody>
      </p:sp>
      <p:sp>
        <p:nvSpPr>
          <p:cNvPr id="3" name="縦書きテキスト プレースホルダ 2"/>
          <p:cNvSpPr>
            <a:spLocks noGrp="1"/>
          </p:cNvSpPr>
          <p:nvPr>
            <p:ph type="body" orient="vert" idx="1"/>
          </p:nvPr>
        </p:nvSpPr>
        <p:spPr/>
        <p:txBody>
          <a:bodyPr vert="eaVert"/>
          <a:lstStyle/>
          <a:p>
            <a:pPr lvl="0"/>
            <a:r>
              <a:rPr lang="ja-JP" altLang="en-US" smtClean="0"/>
              <a:t>マスタ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4" name="日付プレースホルダ 3"/>
          <p:cNvSpPr>
            <a:spLocks noGrp="1"/>
          </p:cNvSpPr>
          <p:nvPr>
            <p:ph type="dt" sz="half" idx="10"/>
          </p:nvPr>
        </p:nvSpPr>
        <p:spPr/>
        <p:txBody>
          <a:bodyPr/>
          <a:lstStyle>
            <a:lvl1pPr>
              <a:defRPr/>
            </a:lvl1pPr>
          </a:lstStyle>
          <a:p>
            <a:pPr>
              <a:defRPr/>
            </a:pPr>
            <a:fld id="{8EC05C15-56F2-40DB-AC36-67787064B083}" type="datetime1">
              <a:rPr lang="ja-JP" altLang="en-US"/>
              <a:pPr>
                <a:defRPr/>
              </a:pPr>
              <a:t>2020/9/11</a:t>
            </a:fld>
            <a:endParaRPr lang="ja-JP" altLang="en-US" dirty="0"/>
          </a:p>
        </p:txBody>
      </p:sp>
      <p:sp>
        <p:nvSpPr>
          <p:cNvPr id="5" name="フッター プレースホルダ 4"/>
          <p:cNvSpPr>
            <a:spLocks noGrp="1"/>
          </p:cNvSpPr>
          <p:nvPr>
            <p:ph type="ftr" sz="quarter" idx="11"/>
          </p:nvPr>
        </p:nvSpPr>
        <p:spPr/>
        <p:txBody>
          <a:bodyPr/>
          <a:lstStyle>
            <a:lvl1pPr>
              <a:defRPr/>
            </a:lvl1pPr>
          </a:lstStyle>
          <a:p>
            <a:pPr>
              <a:defRPr/>
            </a:pPr>
            <a:endParaRPr lang="ja-JP" altLang="en-US" dirty="0"/>
          </a:p>
        </p:txBody>
      </p:sp>
      <p:sp>
        <p:nvSpPr>
          <p:cNvPr id="6" name="スライド番号プレースホルダ 5"/>
          <p:cNvSpPr>
            <a:spLocks noGrp="1"/>
          </p:cNvSpPr>
          <p:nvPr>
            <p:ph type="sldNum" sz="quarter" idx="12"/>
          </p:nvPr>
        </p:nvSpPr>
        <p:spPr/>
        <p:txBody>
          <a:bodyPr/>
          <a:lstStyle>
            <a:lvl1pPr>
              <a:defRPr/>
            </a:lvl1pPr>
          </a:lstStyle>
          <a:p>
            <a:pPr>
              <a:defRPr/>
            </a:pPr>
            <a:fld id="{A4EB1785-69B5-4D3E-B193-7B31E5FFDCDE}" type="slidenum">
              <a:rPr lang="ja-JP" altLang="en-US"/>
              <a:pPr>
                <a:defRPr/>
              </a:pPr>
              <a:t>‹#›</a:t>
            </a:fld>
            <a:endParaRPr lang="ja-JP" altLang="en-US" dirty="0"/>
          </a:p>
        </p:txBody>
      </p:sp>
    </p:spTree>
    <p:extLst>
      <p:ext uri="{BB962C8B-B14F-4D97-AF65-F5344CB8AC3E}">
        <p14:creationId xmlns:p14="http://schemas.microsoft.com/office/powerpoint/2010/main" val="19051336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960870" y="512661"/>
            <a:ext cx="2160270" cy="10922847"/>
          </a:xfrm>
        </p:spPr>
        <p:txBody>
          <a:bodyPr vert="eaVert"/>
          <a:lstStyle/>
          <a:p>
            <a:r>
              <a:rPr lang="ja-JP" altLang="en-US" smtClean="0"/>
              <a:t>マスタ タイトルの書式設定</a:t>
            </a:r>
            <a:endParaRPr lang="ja-JP" altLang="en-US"/>
          </a:p>
        </p:txBody>
      </p:sp>
      <p:sp>
        <p:nvSpPr>
          <p:cNvPr id="3" name="縦書きテキスト プレースホルダ 2"/>
          <p:cNvSpPr>
            <a:spLocks noGrp="1"/>
          </p:cNvSpPr>
          <p:nvPr>
            <p:ph type="body" orient="vert" idx="1"/>
          </p:nvPr>
        </p:nvSpPr>
        <p:spPr>
          <a:xfrm>
            <a:off x="480060" y="512661"/>
            <a:ext cx="6320790" cy="10922847"/>
          </a:xfrm>
        </p:spPr>
        <p:txBody>
          <a:bodyPr vert="eaVert"/>
          <a:lstStyle/>
          <a:p>
            <a:pPr lvl="0"/>
            <a:r>
              <a:rPr lang="ja-JP" altLang="en-US" smtClean="0"/>
              <a:t>マスタ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4" name="日付プレースホルダ 3"/>
          <p:cNvSpPr>
            <a:spLocks noGrp="1"/>
          </p:cNvSpPr>
          <p:nvPr>
            <p:ph type="dt" sz="half" idx="10"/>
          </p:nvPr>
        </p:nvSpPr>
        <p:spPr/>
        <p:txBody>
          <a:bodyPr/>
          <a:lstStyle>
            <a:lvl1pPr>
              <a:defRPr/>
            </a:lvl1pPr>
          </a:lstStyle>
          <a:p>
            <a:pPr>
              <a:defRPr/>
            </a:pPr>
            <a:fld id="{4E0183BE-7DCF-4993-AEDA-65D13A2E195A}" type="datetime1">
              <a:rPr lang="ja-JP" altLang="en-US"/>
              <a:pPr>
                <a:defRPr/>
              </a:pPr>
              <a:t>2020/9/11</a:t>
            </a:fld>
            <a:endParaRPr lang="ja-JP" altLang="en-US" dirty="0"/>
          </a:p>
        </p:txBody>
      </p:sp>
      <p:sp>
        <p:nvSpPr>
          <p:cNvPr id="5" name="フッター プレースホルダ 4"/>
          <p:cNvSpPr>
            <a:spLocks noGrp="1"/>
          </p:cNvSpPr>
          <p:nvPr>
            <p:ph type="ftr" sz="quarter" idx="11"/>
          </p:nvPr>
        </p:nvSpPr>
        <p:spPr/>
        <p:txBody>
          <a:bodyPr/>
          <a:lstStyle>
            <a:lvl1pPr>
              <a:defRPr/>
            </a:lvl1pPr>
          </a:lstStyle>
          <a:p>
            <a:pPr>
              <a:defRPr/>
            </a:pPr>
            <a:endParaRPr lang="ja-JP" altLang="en-US" dirty="0"/>
          </a:p>
        </p:txBody>
      </p:sp>
      <p:sp>
        <p:nvSpPr>
          <p:cNvPr id="6" name="スライド番号プレースホルダ 5"/>
          <p:cNvSpPr>
            <a:spLocks noGrp="1"/>
          </p:cNvSpPr>
          <p:nvPr>
            <p:ph type="sldNum" sz="quarter" idx="12"/>
          </p:nvPr>
        </p:nvSpPr>
        <p:spPr/>
        <p:txBody>
          <a:bodyPr/>
          <a:lstStyle>
            <a:lvl1pPr>
              <a:defRPr/>
            </a:lvl1pPr>
          </a:lstStyle>
          <a:p>
            <a:pPr>
              <a:defRPr/>
            </a:pPr>
            <a:fld id="{3D1C4499-AEB1-48C3-8E12-E3CC545E3043}" type="slidenum">
              <a:rPr lang="ja-JP" altLang="en-US"/>
              <a:pPr>
                <a:defRPr/>
              </a:pPr>
              <a:t>‹#›</a:t>
            </a:fld>
            <a:endParaRPr lang="ja-JP" altLang="en-US" dirty="0"/>
          </a:p>
        </p:txBody>
      </p:sp>
    </p:spTree>
    <p:extLst>
      <p:ext uri="{BB962C8B-B14F-4D97-AF65-F5344CB8AC3E}">
        <p14:creationId xmlns:p14="http://schemas.microsoft.com/office/powerpoint/2010/main" val="23326608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 タイトルの書式設定</a:t>
            </a:r>
            <a:endParaRPr lang="ja-JP" altLang="en-US"/>
          </a:p>
        </p:txBody>
      </p:sp>
      <p:sp>
        <p:nvSpPr>
          <p:cNvPr id="3" name="コンテンツ プレースホルダ 2"/>
          <p:cNvSpPr>
            <a:spLocks noGrp="1"/>
          </p:cNvSpPr>
          <p:nvPr>
            <p:ph idx="1"/>
          </p:nvPr>
        </p:nvSpPr>
        <p:spPr/>
        <p:txBody>
          <a:bodyPr/>
          <a:lstStyle/>
          <a:p>
            <a:pPr lvl="0"/>
            <a:r>
              <a:rPr lang="ja-JP" altLang="en-US" smtClean="0"/>
              <a:t>マスタ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4" name="日付プレースホルダ 3"/>
          <p:cNvSpPr>
            <a:spLocks noGrp="1"/>
          </p:cNvSpPr>
          <p:nvPr>
            <p:ph type="dt" sz="half" idx="10"/>
          </p:nvPr>
        </p:nvSpPr>
        <p:spPr/>
        <p:txBody>
          <a:bodyPr/>
          <a:lstStyle>
            <a:lvl1pPr>
              <a:defRPr/>
            </a:lvl1pPr>
          </a:lstStyle>
          <a:p>
            <a:pPr>
              <a:defRPr/>
            </a:pPr>
            <a:fld id="{271F5CAB-C335-4930-BFAF-23CE5C7DC725}" type="datetime1">
              <a:rPr lang="ja-JP" altLang="en-US"/>
              <a:pPr>
                <a:defRPr/>
              </a:pPr>
              <a:t>2020/9/11</a:t>
            </a:fld>
            <a:endParaRPr lang="ja-JP" altLang="en-US" dirty="0"/>
          </a:p>
        </p:txBody>
      </p:sp>
      <p:sp>
        <p:nvSpPr>
          <p:cNvPr id="5" name="フッター プレースホルダ 4"/>
          <p:cNvSpPr>
            <a:spLocks noGrp="1"/>
          </p:cNvSpPr>
          <p:nvPr>
            <p:ph type="ftr" sz="quarter" idx="11"/>
          </p:nvPr>
        </p:nvSpPr>
        <p:spPr/>
        <p:txBody>
          <a:bodyPr/>
          <a:lstStyle>
            <a:lvl1pPr>
              <a:defRPr/>
            </a:lvl1pPr>
          </a:lstStyle>
          <a:p>
            <a:pPr>
              <a:defRPr/>
            </a:pPr>
            <a:endParaRPr lang="ja-JP" altLang="en-US" dirty="0"/>
          </a:p>
        </p:txBody>
      </p:sp>
      <p:sp>
        <p:nvSpPr>
          <p:cNvPr id="6" name="スライド番号プレースホルダ 5"/>
          <p:cNvSpPr>
            <a:spLocks noGrp="1"/>
          </p:cNvSpPr>
          <p:nvPr>
            <p:ph type="sldNum" sz="quarter" idx="12"/>
          </p:nvPr>
        </p:nvSpPr>
        <p:spPr/>
        <p:txBody>
          <a:bodyPr/>
          <a:lstStyle>
            <a:lvl1pPr>
              <a:defRPr/>
            </a:lvl1pPr>
          </a:lstStyle>
          <a:p>
            <a:pPr>
              <a:defRPr/>
            </a:pPr>
            <a:fld id="{8FB264C3-33C2-4B9D-999A-C9C5FF72C387}" type="slidenum">
              <a:rPr lang="ja-JP" altLang="en-US"/>
              <a:pPr>
                <a:defRPr/>
              </a:pPr>
              <a:t>‹#›</a:t>
            </a:fld>
            <a:endParaRPr lang="ja-JP" altLang="en-US" dirty="0"/>
          </a:p>
        </p:txBody>
      </p:sp>
    </p:spTree>
    <p:extLst>
      <p:ext uri="{BB962C8B-B14F-4D97-AF65-F5344CB8AC3E}">
        <p14:creationId xmlns:p14="http://schemas.microsoft.com/office/powerpoint/2010/main" val="3264421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 ヘッダー">
    <p:spTree>
      <p:nvGrpSpPr>
        <p:cNvPr id="1" name=""/>
        <p:cNvGrpSpPr/>
        <p:nvPr/>
      </p:nvGrpSpPr>
      <p:grpSpPr>
        <a:xfrm>
          <a:off x="0" y="0"/>
          <a:ext cx="0" cy="0"/>
          <a:chOff x="0" y="0"/>
          <a:chExt cx="0" cy="0"/>
        </a:xfrm>
      </p:grpSpPr>
      <p:sp>
        <p:nvSpPr>
          <p:cNvPr id="2" name="タイトル 1"/>
          <p:cNvSpPr>
            <a:spLocks noGrp="1"/>
          </p:cNvSpPr>
          <p:nvPr>
            <p:ph type="title"/>
          </p:nvPr>
        </p:nvSpPr>
        <p:spPr>
          <a:xfrm>
            <a:off x="758429" y="8226215"/>
            <a:ext cx="8161020" cy="2542540"/>
          </a:xfrm>
        </p:spPr>
        <p:txBody>
          <a:bodyPr anchor="t"/>
          <a:lstStyle>
            <a:lvl1pPr algn="l">
              <a:defRPr sz="4200" b="1" cap="all"/>
            </a:lvl1pPr>
          </a:lstStyle>
          <a:p>
            <a:r>
              <a:rPr lang="ja-JP" altLang="en-US" smtClean="0"/>
              <a:t>マスタ タイトルの書式設定</a:t>
            </a:r>
            <a:endParaRPr lang="ja-JP" altLang="en-US"/>
          </a:p>
        </p:txBody>
      </p:sp>
      <p:sp>
        <p:nvSpPr>
          <p:cNvPr id="3" name="テキスト プレースホルダ 2"/>
          <p:cNvSpPr>
            <a:spLocks noGrp="1"/>
          </p:cNvSpPr>
          <p:nvPr>
            <p:ph type="body" idx="1"/>
          </p:nvPr>
        </p:nvSpPr>
        <p:spPr>
          <a:xfrm>
            <a:off x="758429" y="5425867"/>
            <a:ext cx="8161020" cy="2800349"/>
          </a:xfrm>
        </p:spPr>
        <p:txBody>
          <a:bodyPr anchor="b"/>
          <a:lstStyle>
            <a:lvl1pPr marL="0" indent="0">
              <a:buNone/>
              <a:defRPr sz="2100">
                <a:solidFill>
                  <a:schemeClr val="tx1">
                    <a:tint val="75000"/>
                  </a:schemeClr>
                </a:solidFill>
              </a:defRPr>
            </a:lvl1pPr>
            <a:lvl2pPr marL="480048" indent="0">
              <a:buNone/>
              <a:defRPr sz="1890">
                <a:solidFill>
                  <a:schemeClr val="tx1">
                    <a:tint val="75000"/>
                  </a:schemeClr>
                </a:solidFill>
              </a:defRPr>
            </a:lvl2pPr>
            <a:lvl3pPr marL="960096" indent="0">
              <a:buNone/>
              <a:defRPr sz="1680">
                <a:solidFill>
                  <a:schemeClr val="tx1">
                    <a:tint val="75000"/>
                  </a:schemeClr>
                </a:solidFill>
              </a:defRPr>
            </a:lvl3pPr>
            <a:lvl4pPr marL="1440144" indent="0">
              <a:buNone/>
              <a:defRPr sz="1470">
                <a:solidFill>
                  <a:schemeClr val="tx1">
                    <a:tint val="75000"/>
                  </a:schemeClr>
                </a:solidFill>
              </a:defRPr>
            </a:lvl4pPr>
            <a:lvl5pPr marL="1920192" indent="0">
              <a:buNone/>
              <a:defRPr sz="1470">
                <a:solidFill>
                  <a:schemeClr val="tx1">
                    <a:tint val="75000"/>
                  </a:schemeClr>
                </a:solidFill>
              </a:defRPr>
            </a:lvl5pPr>
            <a:lvl6pPr marL="2400240" indent="0">
              <a:buNone/>
              <a:defRPr sz="1470">
                <a:solidFill>
                  <a:schemeClr val="tx1">
                    <a:tint val="75000"/>
                  </a:schemeClr>
                </a:solidFill>
              </a:defRPr>
            </a:lvl6pPr>
            <a:lvl7pPr marL="2880288" indent="0">
              <a:buNone/>
              <a:defRPr sz="1470">
                <a:solidFill>
                  <a:schemeClr val="tx1">
                    <a:tint val="75000"/>
                  </a:schemeClr>
                </a:solidFill>
              </a:defRPr>
            </a:lvl7pPr>
            <a:lvl8pPr marL="3360336" indent="0">
              <a:buNone/>
              <a:defRPr sz="1470">
                <a:solidFill>
                  <a:schemeClr val="tx1">
                    <a:tint val="75000"/>
                  </a:schemeClr>
                </a:solidFill>
              </a:defRPr>
            </a:lvl8pPr>
            <a:lvl9pPr marL="3840384" indent="0">
              <a:buNone/>
              <a:defRPr sz="1470">
                <a:solidFill>
                  <a:schemeClr val="tx1">
                    <a:tint val="75000"/>
                  </a:schemeClr>
                </a:solidFill>
              </a:defRPr>
            </a:lvl9pPr>
          </a:lstStyle>
          <a:p>
            <a:pPr lvl="0"/>
            <a:r>
              <a:rPr lang="ja-JP" altLang="en-US" smtClean="0"/>
              <a:t>マスタ テキストの書式設定</a:t>
            </a:r>
          </a:p>
        </p:txBody>
      </p:sp>
      <p:sp>
        <p:nvSpPr>
          <p:cNvPr id="4" name="日付プレースホルダ 3"/>
          <p:cNvSpPr>
            <a:spLocks noGrp="1"/>
          </p:cNvSpPr>
          <p:nvPr>
            <p:ph type="dt" sz="half" idx="10"/>
          </p:nvPr>
        </p:nvSpPr>
        <p:spPr/>
        <p:txBody>
          <a:bodyPr/>
          <a:lstStyle>
            <a:lvl1pPr>
              <a:defRPr/>
            </a:lvl1pPr>
          </a:lstStyle>
          <a:p>
            <a:pPr>
              <a:defRPr/>
            </a:pPr>
            <a:fld id="{2122D9A8-642E-4C63-A4F5-A34CDC530FFD}" type="datetime1">
              <a:rPr lang="ja-JP" altLang="en-US"/>
              <a:pPr>
                <a:defRPr/>
              </a:pPr>
              <a:t>2020/9/11</a:t>
            </a:fld>
            <a:endParaRPr lang="ja-JP" altLang="en-US" dirty="0"/>
          </a:p>
        </p:txBody>
      </p:sp>
      <p:sp>
        <p:nvSpPr>
          <p:cNvPr id="5" name="フッター プレースホルダ 4"/>
          <p:cNvSpPr>
            <a:spLocks noGrp="1"/>
          </p:cNvSpPr>
          <p:nvPr>
            <p:ph type="ftr" sz="quarter" idx="11"/>
          </p:nvPr>
        </p:nvSpPr>
        <p:spPr/>
        <p:txBody>
          <a:bodyPr/>
          <a:lstStyle>
            <a:lvl1pPr>
              <a:defRPr/>
            </a:lvl1pPr>
          </a:lstStyle>
          <a:p>
            <a:pPr>
              <a:defRPr/>
            </a:pPr>
            <a:endParaRPr lang="ja-JP" altLang="en-US" dirty="0"/>
          </a:p>
        </p:txBody>
      </p:sp>
      <p:sp>
        <p:nvSpPr>
          <p:cNvPr id="6" name="スライド番号プレースホルダ 5"/>
          <p:cNvSpPr>
            <a:spLocks noGrp="1"/>
          </p:cNvSpPr>
          <p:nvPr>
            <p:ph type="sldNum" sz="quarter" idx="12"/>
          </p:nvPr>
        </p:nvSpPr>
        <p:spPr/>
        <p:txBody>
          <a:bodyPr/>
          <a:lstStyle>
            <a:lvl1pPr>
              <a:defRPr/>
            </a:lvl1pPr>
          </a:lstStyle>
          <a:p>
            <a:pPr>
              <a:defRPr/>
            </a:pPr>
            <a:fld id="{E5CD84EF-32DE-4E6B-9354-0A37017831A7}" type="slidenum">
              <a:rPr lang="ja-JP" altLang="en-US"/>
              <a:pPr>
                <a:defRPr/>
              </a:pPr>
              <a:t>‹#›</a:t>
            </a:fld>
            <a:endParaRPr lang="ja-JP" altLang="en-US" dirty="0"/>
          </a:p>
        </p:txBody>
      </p:sp>
    </p:spTree>
    <p:extLst>
      <p:ext uri="{BB962C8B-B14F-4D97-AF65-F5344CB8AC3E}">
        <p14:creationId xmlns:p14="http://schemas.microsoft.com/office/powerpoint/2010/main" val="18506595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 タイトルの書式設定</a:t>
            </a:r>
            <a:endParaRPr lang="ja-JP" altLang="en-US"/>
          </a:p>
        </p:txBody>
      </p:sp>
      <p:sp>
        <p:nvSpPr>
          <p:cNvPr id="3" name="コンテンツ プレースホルダ 2"/>
          <p:cNvSpPr>
            <a:spLocks noGrp="1"/>
          </p:cNvSpPr>
          <p:nvPr>
            <p:ph sz="half" idx="1"/>
          </p:nvPr>
        </p:nvSpPr>
        <p:spPr>
          <a:xfrm>
            <a:off x="480060" y="2987041"/>
            <a:ext cx="4240530" cy="8448464"/>
          </a:xfrm>
        </p:spPr>
        <p:txBody>
          <a:bodyPr/>
          <a:lstStyle>
            <a:lvl1pPr>
              <a:defRPr sz="2940"/>
            </a:lvl1pPr>
            <a:lvl2pPr>
              <a:defRPr sz="2520"/>
            </a:lvl2pPr>
            <a:lvl3pPr>
              <a:defRPr sz="2100"/>
            </a:lvl3pPr>
            <a:lvl4pPr>
              <a:defRPr sz="1890"/>
            </a:lvl4pPr>
            <a:lvl5pPr>
              <a:defRPr sz="1890"/>
            </a:lvl5pPr>
            <a:lvl6pPr>
              <a:defRPr sz="1890"/>
            </a:lvl6pPr>
            <a:lvl7pPr>
              <a:defRPr sz="1890"/>
            </a:lvl7pPr>
            <a:lvl8pPr>
              <a:defRPr sz="1890"/>
            </a:lvl8pPr>
            <a:lvl9pPr>
              <a:defRPr sz="1890"/>
            </a:lvl9pPr>
          </a:lstStyle>
          <a:p>
            <a:pPr lvl="0"/>
            <a:r>
              <a:rPr lang="ja-JP" altLang="en-US" smtClean="0"/>
              <a:t>マスタ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4" name="コンテンツ プレースホルダ 3"/>
          <p:cNvSpPr>
            <a:spLocks noGrp="1"/>
          </p:cNvSpPr>
          <p:nvPr>
            <p:ph sz="half" idx="2"/>
          </p:nvPr>
        </p:nvSpPr>
        <p:spPr>
          <a:xfrm>
            <a:off x="4880610" y="2987041"/>
            <a:ext cx="4240530" cy="8448464"/>
          </a:xfrm>
        </p:spPr>
        <p:txBody>
          <a:bodyPr/>
          <a:lstStyle>
            <a:lvl1pPr>
              <a:defRPr sz="2940"/>
            </a:lvl1pPr>
            <a:lvl2pPr>
              <a:defRPr sz="2520"/>
            </a:lvl2pPr>
            <a:lvl3pPr>
              <a:defRPr sz="2100"/>
            </a:lvl3pPr>
            <a:lvl4pPr>
              <a:defRPr sz="1890"/>
            </a:lvl4pPr>
            <a:lvl5pPr>
              <a:defRPr sz="1890"/>
            </a:lvl5pPr>
            <a:lvl6pPr>
              <a:defRPr sz="1890"/>
            </a:lvl6pPr>
            <a:lvl7pPr>
              <a:defRPr sz="1890"/>
            </a:lvl7pPr>
            <a:lvl8pPr>
              <a:defRPr sz="1890"/>
            </a:lvl8pPr>
            <a:lvl9pPr>
              <a:defRPr sz="1890"/>
            </a:lvl9pPr>
          </a:lstStyle>
          <a:p>
            <a:pPr lvl="0"/>
            <a:r>
              <a:rPr lang="ja-JP" altLang="en-US" smtClean="0"/>
              <a:t>マスタ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5" name="日付プレースホルダ 3"/>
          <p:cNvSpPr>
            <a:spLocks noGrp="1"/>
          </p:cNvSpPr>
          <p:nvPr>
            <p:ph type="dt" sz="half" idx="10"/>
          </p:nvPr>
        </p:nvSpPr>
        <p:spPr/>
        <p:txBody>
          <a:bodyPr/>
          <a:lstStyle>
            <a:lvl1pPr>
              <a:defRPr/>
            </a:lvl1pPr>
          </a:lstStyle>
          <a:p>
            <a:pPr>
              <a:defRPr/>
            </a:pPr>
            <a:fld id="{C3B035ED-02E1-4567-A435-12A86B80C7A3}" type="datetime1">
              <a:rPr lang="ja-JP" altLang="en-US"/>
              <a:pPr>
                <a:defRPr/>
              </a:pPr>
              <a:t>2020/9/11</a:t>
            </a:fld>
            <a:endParaRPr lang="ja-JP" altLang="en-US" dirty="0"/>
          </a:p>
        </p:txBody>
      </p:sp>
      <p:sp>
        <p:nvSpPr>
          <p:cNvPr id="6" name="フッター プレースホルダ 4"/>
          <p:cNvSpPr>
            <a:spLocks noGrp="1"/>
          </p:cNvSpPr>
          <p:nvPr>
            <p:ph type="ftr" sz="quarter" idx="11"/>
          </p:nvPr>
        </p:nvSpPr>
        <p:spPr/>
        <p:txBody>
          <a:bodyPr/>
          <a:lstStyle>
            <a:lvl1pPr>
              <a:defRPr/>
            </a:lvl1pPr>
          </a:lstStyle>
          <a:p>
            <a:pPr>
              <a:defRPr/>
            </a:pPr>
            <a:endParaRPr lang="ja-JP" altLang="en-US" dirty="0"/>
          </a:p>
        </p:txBody>
      </p:sp>
      <p:sp>
        <p:nvSpPr>
          <p:cNvPr id="7" name="スライド番号プレースホルダ 5"/>
          <p:cNvSpPr>
            <a:spLocks noGrp="1"/>
          </p:cNvSpPr>
          <p:nvPr>
            <p:ph type="sldNum" sz="quarter" idx="12"/>
          </p:nvPr>
        </p:nvSpPr>
        <p:spPr/>
        <p:txBody>
          <a:bodyPr/>
          <a:lstStyle>
            <a:lvl1pPr>
              <a:defRPr/>
            </a:lvl1pPr>
          </a:lstStyle>
          <a:p>
            <a:pPr>
              <a:defRPr/>
            </a:pPr>
            <a:fld id="{A264E461-921F-489E-84AA-04B8B2943E43}" type="slidenum">
              <a:rPr lang="ja-JP" altLang="en-US"/>
              <a:pPr>
                <a:defRPr/>
              </a:pPr>
              <a:t>‹#›</a:t>
            </a:fld>
            <a:endParaRPr lang="ja-JP" altLang="en-US" dirty="0"/>
          </a:p>
        </p:txBody>
      </p:sp>
    </p:spTree>
    <p:extLst>
      <p:ext uri="{BB962C8B-B14F-4D97-AF65-F5344CB8AC3E}">
        <p14:creationId xmlns:p14="http://schemas.microsoft.com/office/powerpoint/2010/main" val="42000355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lang="ja-JP" altLang="en-US" smtClean="0"/>
              <a:t>マスタ タイトルの書式設定</a:t>
            </a:r>
            <a:endParaRPr lang="ja-JP" altLang="en-US"/>
          </a:p>
        </p:txBody>
      </p:sp>
      <p:sp>
        <p:nvSpPr>
          <p:cNvPr id="3" name="テキスト プレースホルダ 2"/>
          <p:cNvSpPr>
            <a:spLocks noGrp="1"/>
          </p:cNvSpPr>
          <p:nvPr>
            <p:ph type="body" idx="1"/>
          </p:nvPr>
        </p:nvSpPr>
        <p:spPr>
          <a:xfrm>
            <a:off x="480062" y="2865546"/>
            <a:ext cx="4242197" cy="1194223"/>
          </a:xfrm>
        </p:spPr>
        <p:txBody>
          <a:bodyPr anchor="b"/>
          <a:lstStyle>
            <a:lvl1pPr marL="0" indent="0">
              <a:buNone/>
              <a:defRPr sz="2520" b="1"/>
            </a:lvl1pPr>
            <a:lvl2pPr marL="480048" indent="0">
              <a:buNone/>
              <a:defRPr sz="2100" b="1"/>
            </a:lvl2pPr>
            <a:lvl3pPr marL="960096" indent="0">
              <a:buNone/>
              <a:defRPr sz="1890" b="1"/>
            </a:lvl3pPr>
            <a:lvl4pPr marL="1440144" indent="0">
              <a:buNone/>
              <a:defRPr sz="1680" b="1"/>
            </a:lvl4pPr>
            <a:lvl5pPr marL="1920192" indent="0">
              <a:buNone/>
              <a:defRPr sz="1680" b="1"/>
            </a:lvl5pPr>
            <a:lvl6pPr marL="2400240" indent="0">
              <a:buNone/>
              <a:defRPr sz="1680" b="1"/>
            </a:lvl6pPr>
            <a:lvl7pPr marL="2880288" indent="0">
              <a:buNone/>
              <a:defRPr sz="1680" b="1"/>
            </a:lvl7pPr>
            <a:lvl8pPr marL="3360336" indent="0">
              <a:buNone/>
              <a:defRPr sz="1680" b="1"/>
            </a:lvl8pPr>
            <a:lvl9pPr marL="3840384" indent="0">
              <a:buNone/>
              <a:defRPr sz="1680" b="1"/>
            </a:lvl9pPr>
          </a:lstStyle>
          <a:p>
            <a:pPr lvl="0"/>
            <a:r>
              <a:rPr lang="ja-JP" altLang="en-US" smtClean="0"/>
              <a:t>マスタ テキストの書式設定</a:t>
            </a:r>
          </a:p>
        </p:txBody>
      </p:sp>
      <p:sp>
        <p:nvSpPr>
          <p:cNvPr id="4" name="コンテンツ プレースホルダ 3"/>
          <p:cNvSpPr>
            <a:spLocks noGrp="1"/>
          </p:cNvSpPr>
          <p:nvPr>
            <p:ph sz="half" idx="2"/>
          </p:nvPr>
        </p:nvSpPr>
        <p:spPr>
          <a:xfrm>
            <a:off x="480062" y="4059769"/>
            <a:ext cx="4242197" cy="7375737"/>
          </a:xfrm>
        </p:spPr>
        <p:txBody>
          <a:bodyPr/>
          <a:lstStyle>
            <a:lvl1pPr>
              <a:defRPr sz="2520"/>
            </a:lvl1pPr>
            <a:lvl2pPr>
              <a:defRPr sz="2100"/>
            </a:lvl2pPr>
            <a:lvl3pPr>
              <a:defRPr sz="1890"/>
            </a:lvl3pPr>
            <a:lvl4pPr>
              <a:defRPr sz="1680"/>
            </a:lvl4pPr>
            <a:lvl5pPr>
              <a:defRPr sz="1680"/>
            </a:lvl5pPr>
            <a:lvl6pPr>
              <a:defRPr sz="1680"/>
            </a:lvl6pPr>
            <a:lvl7pPr>
              <a:defRPr sz="1680"/>
            </a:lvl7pPr>
            <a:lvl8pPr>
              <a:defRPr sz="1680"/>
            </a:lvl8pPr>
            <a:lvl9pPr>
              <a:defRPr sz="1680"/>
            </a:lvl9pPr>
          </a:lstStyle>
          <a:p>
            <a:pPr lvl="0"/>
            <a:r>
              <a:rPr lang="ja-JP" altLang="en-US" smtClean="0"/>
              <a:t>マスタ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5" name="テキスト プレースホルダ 4"/>
          <p:cNvSpPr>
            <a:spLocks noGrp="1"/>
          </p:cNvSpPr>
          <p:nvPr>
            <p:ph type="body" sz="quarter" idx="3"/>
          </p:nvPr>
        </p:nvSpPr>
        <p:spPr>
          <a:xfrm>
            <a:off x="4877277" y="2865546"/>
            <a:ext cx="4243864" cy="1194223"/>
          </a:xfrm>
        </p:spPr>
        <p:txBody>
          <a:bodyPr anchor="b"/>
          <a:lstStyle>
            <a:lvl1pPr marL="0" indent="0">
              <a:buNone/>
              <a:defRPr sz="2520" b="1"/>
            </a:lvl1pPr>
            <a:lvl2pPr marL="480048" indent="0">
              <a:buNone/>
              <a:defRPr sz="2100" b="1"/>
            </a:lvl2pPr>
            <a:lvl3pPr marL="960096" indent="0">
              <a:buNone/>
              <a:defRPr sz="1890" b="1"/>
            </a:lvl3pPr>
            <a:lvl4pPr marL="1440144" indent="0">
              <a:buNone/>
              <a:defRPr sz="1680" b="1"/>
            </a:lvl4pPr>
            <a:lvl5pPr marL="1920192" indent="0">
              <a:buNone/>
              <a:defRPr sz="1680" b="1"/>
            </a:lvl5pPr>
            <a:lvl6pPr marL="2400240" indent="0">
              <a:buNone/>
              <a:defRPr sz="1680" b="1"/>
            </a:lvl6pPr>
            <a:lvl7pPr marL="2880288" indent="0">
              <a:buNone/>
              <a:defRPr sz="1680" b="1"/>
            </a:lvl7pPr>
            <a:lvl8pPr marL="3360336" indent="0">
              <a:buNone/>
              <a:defRPr sz="1680" b="1"/>
            </a:lvl8pPr>
            <a:lvl9pPr marL="3840384" indent="0">
              <a:buNone/>
              <a:defRPr sz="1680" b="1"/>
            </a:lvl9pPr>
          </a:lstStyle>
          <a:p>
            <a:pPr lvl="0"/>
            <a:r>
              <a:rPr lang="ja-JP" altLang="en-US" smtClean="0"/>
              <a:t>マスタ テキストの書式設定</a:t>
            </a:r>
          </a:p>
        </p:txBody>
      </p:sp>
      <p:sp>
        <p:nvSpPr>
          <p:cNvPr id="6" name="コンテンツ プレースホルダ 5"/>
          <p:cNvSpPr>
            <a:spLocks noGrp="1"/>
          </p:cNvSpPr>
          <p:nvPr>
            <p:ph sz="quarter" idx="4"/>
          </p:nvPr>
        </p:nvSpPr>
        <p:spPr>
          <a:xfrm>
            <a:off x="4877277" y="4059769"/>
            <a:ext cx="4243864" cy="7375737"/>
          </a:xfrm>
        </p:spPr>
        <p:txBody>
          <a:bodyPr/>
          <a:lstStyle>
            <a:lvl1pPr>
              <a:defRPr sz="2520"/>
            </a:lvl1pPr>
            <a:lvl2pPr>
              <a:defRPr sz="2100"/>
            </a:lvl2pPr>
            <a:lvl3pPr>
              <a:defRPr sz="1890"/>
            </a:lvl3pPr>
            <a:lvl4pPr>
              <a:defRPr sz="1680"/>
            </a:lvl4pPr>
            <a:lvl5pPr>
              <a:defRPr sz="1680"/>
            </a:lvl5pPr>
            <a:lvl6pPr>
              <a:defRPr sz="1680"/>
            </a:lvl6pPr>
            <a:lvl7pPr>
              <a:defRPr sz="1680"/>
            </a:lvl7pPr>
            <a:lvl8pPr>
              <a:defRPr sz="1680"/>
            </a:lvl8pPr>
            <a:lvl9pPr>
              <a:defRPr sz="1680"/>
            </a:lvl9pPr>
          </a:lstStyle>
          <a:p>
            <a:pPr lvl="0"/>
            <a:r>
              <a:rPr lang="ja-JP" altLang="en-US" smtClean="0"/>
              <a:t>マスタ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7" name="日付プレースホルダ 3"/>
          <p:cNvSpPr>
            <a:spLocks noGrp="1"/>
          </p:cNvSpPr>
          <p:nvPr>
            <p:ph type="dt" sz="half" idx="10"/>
          </p:nvPr>
        </p:nvSpPr>
        <p:spPr/>
        <p:txBody>
          <a:bodyPr/>
          <a:lstStyle>
            <a:lvl1pPr>
              <a:defRPr/>
            </a:lvl1pPr>
          </a:lstStyle>
          <a:p>
            <a:pPr>
              <a:defRPr/>
            </a:pPr>
            <a:fld id="{D4AD9050-A1ED-4651-B627-975051EF1C3D}" type="datetime1">
              <a:rPr lang="ja-JP" altLang="en-US"/>
              <a:pPr>
                <a:defRPr/>
              </a:pPr>
              <a:t>2020/9/11</a:t>
            </a:fld>
            <a:endParaRPr lang="ja-JP" altLang="en-US" dirty="0"/>
          </a:p>
        </p:txBody>
      </p:sp>
      <p:sp>
        <p:nvSpPr>
          <p:cNvPr id="8" name="フッター プレースホルダ 4"/>
          <p:cNvSpPr>
            <a:spLocks noGrp="1"/>
          </p:cNvSpPr>
          <p:nvPr>
            <p:ph type="ftr" sz="quarter" idx="11"/>
          </p:nvPr>
        </p:nvSpPr>
        <p:spPr/>
        <p:txBody>
          <a:bodyPr/>
          <a:lstStyle>
            <a:lvl1pPr>
              <a:defRPr/>
            </a:lvl1pPr>
          </a:lstStyle>
          <a:p>
            <a:pPr>
              <a:defRPr/>
            </a:pPr>
            <a:endParaRPr lang="ja-JP" altLang="en-US" dirty="0"/>
          </a:p>
        </p:txBody>
      </p:sp>
      <p:sp>
        <p:nvSpPr>
          <p:cNvPr id="9" name="スライド番号プレースホルダ 5"/>
          <p:cNvSpPr>
            <a:spLocks noGrp="1"/>
          </p:cNvSpPr>
          <p:nvPr>
            <p:ph type="sldNum" sz="quarter" idx="12"/>
          </p:nvPr>
        </p:nvSpPr>
        <p:spPr/>
        <p:txBody>
          <a:bodyPr/>
          <a:lstStyle>
            <a:lvl1pPr>
              <a:defRPr/>
            </a:lvl1pPr>
          </a:lstStyle>
          <a:p>
            <a:pPr>
              <a:defRPr/>
            </a:pPr>
            <a:fld id="{CF9EA951-DCD8-47A0-8EE1-BF85AD38F360}" type="slidenum">
              <a:rPr lang="ja-JP" altLang="en-US"/>
              <a:pPr>
                <a:defRPr/>
              </a:pPr>
              <a:t>‹#›</a:t>
            </a:fld>
            <a:endParaRPr lang="ja-JP" altLang="en-US" dirty="0"/>
          </a:p>
        </p:txBody>
      </p:sp>
    </p:spTree>
    <p:extLst>
      <p:ext uri="{BB962C8B-B14F-4D97-AF65-F5344CB8AC3E}">
        <p14:creationId xmlns:p14="http://schemas.microsoft.com/office/powerpoint/2010/main" val="1808306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マスタ タイトルの書式設定</a:t>
            </a:r>
            <a:endParaRPr lang="ja-JP" altLang="en-US"/>
          </a:p>
        </p:txBody>
      </p:sp>
      <p:sp>
        <p:nvSpPr>
          <p:cNvPr id="3" name="日付プレースホルダ 3"/>
          <p:cNvSpPr>
            <a:spLocks noGrp="1"/>
          </p:cNvSpPr>
          <p:nvPr>
            <p:ph type="dt" sz="half" idx="10"/>
          </p:nvPr>
        </p:nvSpPr>
        <p:spPr/>
        <p:txBody>
          <a:bodyPr/>
          <a:lstStyle>
            <a:lvl1pPr>
              <a:defRPr/>
            </a:lvl1pPr>
          </a:lstStyle>
          <a:p>
            <a:pPr>
              <a:defRPr/>
            </a:pPr>
            <a:fld id="{8AD00949-5744-4BCF-846D-DAEEDE83065A}" type="datetime1">
              <a:rPr lang="ja-JP" altLang="en-US"/>
              <a:pPr>
                <a:defRPr/>
              </a:pPr>
              <a:t>2020/9/11</a:t>
            </a:fld>
            <a:endParaRPr lang="ja-JP" altLang="en-US" dirty="0"/>
          </a:p>
        </p:txBody>
      </p:sp>
      <p:sp>
        <p:nvSpPr>
          <p:cNvPr id="4" name="フッター プレースホルダ 4"/>
          <p:cNvSpPr>
            <a:spLocks noGrp="1"/>
          </p:cNvSpPr>
          <p:nvPr>
            <p:ph type="ftr" sz="quarter" idx="11"/>
          </p:nvPr>
        </p:nvSpPr>
        <p:spPr/>
        <p:txBody>
          <a:bodyPr/>
          <a:lstStyle>
            <a:lvl1pPr>
              <a:defRPr/>
            </a:lvl1pPr>
          </a:lstStyle>
          <a:p>
            <a:pPr>
              <a:defRPr/>
            </a:pPr>
            <a:endParaRPr lang="ja-JP" altLang="en-US" dirty="0"/>
          </a:p>
        </p:txBody>
      </p:sp>
      <p:sp>
        <p:nvSpPr>
          <p:cNvPr id="5" name="スライド番号プレースホルダ 5"/>
          <p:cNvSpPr>
            <a:spLocks noGrp="1"/>
          </p:cNvSpPr>
          <p:nvPr>
            <p:ph type="sldNum" sz="quarter" idx="12"/>
          </p:nvPr>
        </p:nvSpPr>
        <p:spPr/>
        <p:txBody>
          <a:bodyPr/>
          <a:lstStyle>
            <a:lvl1pPr>
              <a:defRPr/>
            </a:lvl1pPr>
          </a:lstStyle>
          <a:p>
            <a:pPr>
              <a:defRPr/>
            </a:pPr>
            <a:fld id="{4B92BD3E-6196-49A2-B164-5F6044BFDEEE}" type="slidenum">
              <a:rPr lang="ja-JP" altLang="en-US"/>
              <a:pPr>
                <a:defRPr/>
              </a:pPr>
              <a:t>‹#›</a:t>
            </a:fld>
            <a:endParaRPr lang="ja-JP" altLang="en-US" dirty="0"/>
          </a:p>
        </p:txBody>
      </p:sp>
    </p:spTree>
    <p:extLst>
      <p:ext uri="{BB962C8B-B14F-4D97-AF65-F5344CB8AC3E}">
        <p14:creationId xmlns:p14="http://schemas.microsoft.com/office/powerpoint/2010/main" val="471014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3"/>
          <p:cNvSpPr>
            <a:spLocks noGrp="1"/>
          </p:cNvSpPr>
          <p:nvPr>
            <p:ph type="dt" sz="half" idx="10"/>
          </p:nvPr>
        </p:nvSpPr>
        <p:spPr/>
        <p:txBody>
          <a:bodyPr/>
          <a:lstStyle>
            <a:lvl1pPr>
              <a:defRPr/>
            </a:lvl1pPr>
          </a:lstStyle>
          <a:p>
            <a:pPr>
              <a:defRPr/>
            </a:pPr>
            <a:fld id="{0D4A1C94-8DFF-4CAD-B5ED-D6270B84D4F0}" type="datetime1">
              <a:rPr lang="ja-JP" altLang="en-US"/>
              <a:pPr>
                <a:defRPr/>
              </a:pPr>
              <a:t>2020/9/11</a:t>
            </a:fld>
            <a:endParaRPr lang="ja-JP" altLang="en-US" dirty="0"/>
          </a:p>
        </p:txBody>
      </p:sp>
      <p:sp>
        <p:nvSpPr>
          <p:cNvPr id="3" name="フッター プレースホルダ 4"/>
          <p:cNvSpPr>
            <a:spLocks noGrp="1"/>
          </p:cNvSpPr>
          <p:nvPr>
            <p:ph type="ftr" sz="quarter" idx="11"/>
          </p:nvPr>
        </p:nvSpPr>
        <p:spPr/>
        <p:txBody>
          <a:bodyPr/>
          <a:lstStyle>
            <a:lvl1pPr>
              <a:defRPr/>
            </a:lvl1pPr>
          </a:lstStyle>
          <a:p>
            <a:pPr>
              <a:defRPr/>
            </a:pPr>
            <a:endParaRPr lang="ja-JP" altLang="en-US" dirty="0"/>
          </a:p>
        </p:txBody>
      </p:sp>
      <p:sp>
        <p:nvSpPr>
          <p:cNvPr id="4" name="スライド番号プレースホルダ 5"/>
          <p:cNvSpPr>
            <a:spLocks noGrp="1"/>
          </p:cNvSpPr>
          <p:nvPr>
            <p:ph type="sldNum" sz="quarter" idx="12"/>
          </p:nvPr>
        </p:nvSpPr>
        <p:spPr/>
        <p:txBody>
          <a:bodyPr/>
          <a:lstStyle>
            <a:lvl1pPr>
              <a:defRPr/>
            </a:lvl1pPr>
          </a:lstStyle>
          <a:p>
            <a:pPr>
              <a:defRPr/>
            </a:pPr>
            <a:fld id="{A8114313-024B-4CEE-8872-249D7B81F05E}" type="slidenum">
              <a:rPr lang="ja-JP" altLang="en-US"/>
              <a:pPr>
                <a:defRPr/>
              </a:pPr>
              <a:t>‹#›</a:t>
            </a:fld>
            <a:endParaRPr lang="ja-JP" altLang="en-US" dirty="0"/>
          </a:p>
        </p:txBody>
      </p:sp>
    </p:spTree>
    <p:extLst>
      <p:ext uri="{BB962C8B-B14F-4D97-AF65-F5344CB8AC3E}">
        <p14:creationId xmlns:p14="http://schemas.microsoft.com/office/powerpoint/2010/main" val="1053731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80062" y="509693"/>
            <a:ext cx="3158729" cy="2169160"/>
          </a:xfrm>
        </p:spPr>
        <p:txBody>
          <a:bodyPr anchor="b"/>
          <a:lstStyle>
            <a:lvl1pPr algn="l">
              <a:defRPr sz="2100" b="1"/>
            </a:lvl1pPr>
          </a:lstStyle>
          <a:p>
            <a:r>
              <a:rPr lang="ja-JP" altLang="en-US" smtClean="0"/>
              <a:t>マスタ タイトルの書式設定</a:t>
            </a:r>
            <a:endParaRPr lang="ja-JP" altLang="en-US"/>
          </a:p>
        </p:txBody>
      </p:sp>
      <p:sp>
        <p:nvSpPr>
          <p:cNvPr id="3" name="コンテンツ プレースホルダ 2"/>
          <p:cNvSpPr>
            <a:spLocks noGrp="1"/>
          </p:cNvSpPr>
          <p:nvPr>
            <p:ph idx="1"/>
          </p:nvPr>
        </p:nvSpPr>
        <p:spPr>
          <a:xfrm>
            <a:off x="3753802" y="509696"/>
            <a:ext cx="5367338" cy="10925811"/>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ja-JP" altLang="en-US" smtClean="0"/>
              <a:t>マスタ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ja-JP" altLang="en-US"/>
          </a:p>
        </p:txBody>
      </p:sp>
      <p:sp>
        <p:nvSpPr>
          <p:cNvPr id="4" name="テキスト プレースホルダ 3"/>
          <p:cNvSpPr>
            <a:spLocks noGrp="1"/>
          </p:cNvSpPr>
          <p:nvPr>
            <p:ph type="body" sz="half" idx="2"/>
          </p:nvPr>
        </p:nvSpPr>
        <p:spPr>
          <a:xfrm>
            <a:off x="480062" y="2678856"/>
            <a:ext cx="3158729" cy="8756651"/>
          </a:xfrm>
        </p:spPr>
        <p:txBody>
          <a:bodyPr/>
          <a:lstStyle>
            <a:lvl1pPr marL="0" indent="0">
              <a:buNone/>
              <a:defRPr sz="1470"/>
            </a:lvl1pPr>
            <a:lvl2pPr marL="480048" indent="0">
              <a:buNone/>
              <a:defRPr sz="1260"/>
            </a:lvl2pPr>
            <a:lvl3pPr marL="960096" indent="0">
              <a:buNone/>
              <a:defRPr sz="1050"/>
            </a:lvl3pPr>
            <a:lvl4pPr marL="1440144" indent="0">
              <a:buNone/>
              <a:defRPr sz="945"/>
            </a:lvl4pPr>
            <a:lvl5pPr marL="1920192" indent="0">
              <a:buNone/>
              <a:defRPr sz="945"/>
            </a:lvl5pPr>
            <a:lvl6pPr marL="2400240" indent="0">
              <a:buNone/>
              <a:defRPr sz="945"/>
            </a:lvl6pPr>
            <a:lvl7pPr marL="2880288" indent="0">
              <a:buNone/>
              <a:defRPr sz="945"/>
            </a:lvl7pPr>
            <a:lvl8pPr marL="3360336" indent="0">
              <a:buNone/>
              <a:defRPr sz="945"/>
            </a:lvl8pPr>
            <a:lvl9pPr marL="3840384" indent="0">
              <a:buNone/>
              <a:defRPr sz="945"/>
            </a:lvl9pPr>
          </a:lstStyle>
          <a:p>
            <a:pPr lvl="0"/>
            <a:r>
              <a:rPr lang="ja-JP" altLang="en-US" smtClean="0"/>
              <a:t>マスタ テキストの書式設定</a:t>
            </a:r>
          </a:p>
        </p:txBody>
      </p:sp>
      <p:sp>
        <p:nvSpPr>
          <p:cNvPr id="5" name="日付プレースホルダ 3"/>
          <p:cNvSpPr>
            <a:spLocks noGrp="1"/>
          </p:cNvSpPr>
          <p:nvPr>
            <p:ph type="dt" sz="half" idx="10"/>
          </p:nvPr>
        </p:nvSpPr>
        <p:spPr/>
        <p:txBody>
          <a:bodyPr/>
          <a:lstStyle>
            <a:lvl1pPr>
              <a:defRPr/>
            </a:lvl1pPr>
          </a:lstStyle>
          <a:p>
            <a:pPr>
              <a:defRPr/>
            </a:pPr>
            <a:fld id="{897492A8-77D6-4667-9801-69E1CBD38A8D}" type="datetime1">
              <a:rPr lang="ja-JP" altLang="en-US"/>
              <a:pPr>
                <a:defRPr/>
              </a:pPr>
              <a:t>2020/9/11</a:t>
            </a:fld>
            <a:endParaRPr lang="ja-JP" altLang="en-US" dirty="0"/>
          </a:p>
        </p:txBody>
      </p:sp>
      <p:sp>
        <p:nvSpPr>
          <p:cNvPr id="6" name="フッター プレースホルダ 4"/>
          <p:cNvSpPr>
            <a:spLocks noGrp="1"/>
          </p:cNvSpPr>
          <p:nvPr>
            <p:ph type="ftr" sz="quarter" idx="11"/>
          </p:nvPr>
        </p:nvSpPr>
        <p:spPr/>
        <p:txBody>
          <a:bodyPr/>
          <a:lstStyle>
            <a:lvl1pPr>
              <a:defRPr/>
            </a:lvl1pPr>
          </a:lstStyle>
          <a:p>
            <a:pPr>
              <a:defRPr/>
            </a:pPr>
            <a:endParaRPr lang="ja-JP" altLang="en-US" dirty="0"/>
          </a:p>
        </p:txBody>
      </p:sp>
      <p:sp>
        <p:nvSpPr>
          <p:cNvPr id="7" name="スライド番号プレースホルダ 5"/>
          <p:cNvSpPr>
            <a:spLocks noGrp="1"/>
          </p:cNvSpPr>
          <p:nvPr>
            <p:ph type="sldNum" sz="quarter" idx="12"/>
          </p:nvPr>
        </p:nvSpPr>
        <p:spPr/>
        <p:txBody>
          <a:bodyPr/>
          <a:lstStyle>
            <a:lvl1pPr>
              <a:defRPr/>
            </a:lvl1pPr>
          </a:lstStyle>
          <a:p>
            <a:pPr>
              <a:defRPr/>
            </a:pPr>
            <a:fld id="{AE7723A2-854A-4644-AC75-452EE1213849}" type="slidenum">
              <a:rPr lang="ja-JP" altLang="en-US"/>
              <a:pPr>
                <a:defRPr/>
              </a:pPr>
              <a:t>‹#›</a:t>
            </a:fld>
            <a:endParaRPr lang="ja-JP" altLang="en-US" dirty="0"/>
          </a:p>
        </p:txBody>
      </p:sp>
    </p:spTree>
    <p:extLst>
      <p:ext uri="{BB962C8B-B14F-4D97-AF65-F5344CB8AC3E}">
        <p14:creationId xmlns:p14="http://schemas.microsoft.com/office/powerpoint/2010/main" val="1065300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と図">
    <p:spTree>
      <p:nvGrpSpPr>
        <p:cNvPr id="1" name=""/>
        <p:cNvGrpSpPr/>
        <p:nvPr/>
      </p:nvGrpSpPr>
      <p:grpSpPr>
        <a:xfrm>
          <a:off x="0" y="0"/>
          <a:ext cx="0" cy="0"/>
          <a:chOff x="0" y="0"/>
          <a:chExt cx="0" cy="0"/>
        </a:xfrm>
      </p:grpSpPr>
      <p:sp>
        <p:nvSpPr>
          <p:cNvPr id="2" name="タイトル 1"/>
          <p:cNvSpPr>
            <a:spLocks noGrp="1"/>
          </p:cNvSpPr>
          <p:nvPr>
            <p:ph type="title"/>
          </p:nvPr>
        </p:nvSpPr>
        <p:spPr>
          <a:xfrm>
            <a:off x="1881902" y="8961122"/>
            <a:ext cx="5760720" cy="1057911"/>
          </a:xfrm>
        </p:spPr>
        <p:txBody>
          <a:bodyPr anchor="b"/>
          <a:lstStyle>
            <a:lvl1pPr algn="l">
              <a:defRPr sz="2100" b="1"/>
            </a:lvl1pPr>
          </a:lstStyle>
          <a:p>
            <a:r>
              <a:rPr lang="ja-JP" altLang="en-US" smtClean="0"/>
              <a:t>マスタ タイトルの書式設定</a:t>
            </a:r>
            <a:endParaRPr lang="ja-JP" altLang="en-US"/>
          </a:p>
        </p:txBody>
      </p:sp>
      <p:sp>
        <p:nvSpPr>
          <p:cNvPr id="3" name="図プレースホルダ 2"/>
          <p:cNvSpPr>
            <a:spLocks noGrp="1"/>
          </p:cNvSpPr>
          <p:nvPr>
            <p:ph type="pic" idx="1"/>
          </p:nvPr>
        </p:nvSpPr>
        <p:spPr>
          <a:xfrm>
            <a:off x="1881902" y="1143847"/>
            <a:ext cx="5760720" cy="7680960"/>
          </a:xfrm>
        </p:spPr>
        <p:txBody>
          <a:bodyPr rtlCol="0">
            <a:normAutofit/>
          </a:bodyPr>
          <a:lstStyle>
            <a:lvl1pPr marL="0" indent="0">
              <a:buNone/>
              <a:defRPr sz="3360"/>
            </a:lvl1pPr>
            <a:lvl2pPr marL="480048" indent="0">
              <a:buNone/>
              <a:defRPr sz="2940"/>
            </a:lvl2pPr>
            <a:lvl3pPr marL="960096" indent="0">
              <a:buNone/>
              <a:defRPr sz="2520"/>
            </a:lvl3pPr>
            <a:lvl4pPr marL="1440144" indent="0">
              <a:buNone/>
              <a:defRPr sz="2100"/>
            </a:lvl4pPr>
            <a:lvl5pPr marL="1920192" indent="0">
              <a:buNone/>
              <a:defRPr sz="2100"/>
            </a:lvl5pPr>
            <a:lvl6pPr marL="2400240" indent="0">
              <a:buNone/>
              <a:defRPr sz="2100"/>
            </a:lvl6pPr>
            <a:lvl7pPr marL="2880288" indent="0">
              <a:buNone/>
              <a:defRPr sz="2100"/>
            </a:lvl7pPr>
            <a:lvl8pPr marL="3360336" indent="0">
              <a:buNone/>
              <a:defRPr sz="2100"/>
            </a:lvl8pPr>
            <a:lvl9pPr marL="3840384" indent="0">
              <a:buNone/>
              <a:defRPr sz="2100"/>
            </a:lvl9pPr>
          </a:lstStyle>
          <a:p>
            <a:pPr lvl="0"/>
            <a:r>
              <a:rPr lang="ja-JP" altLang="en-US" noProof="0" dirty="0" smtClean="0"/>
              <a:t>アイコンをクリックして図を追加</a:t>
            </a:r>
          </a:p>
        </p:txBody>
      </p:sp>
      <p:sp>
        <p:nvSpPr>
          <p:cNvPr id="4" name="テキスト プレースホルダ 3"/>
          <p:cNvSpPr>
            <a:spLocks noGrp="1"/>
          </p:cNvSpPr>
          <p:nvPr>
            <p:ph type="body" sz="half" idx="2"/>
          </p:nvPr>
        </p:nvSpPr>
        <p:spPr>
          <a:xfrm>
            <a:off x="1881902" y="10019033"/>
            <a:ext cx="5760720" cy="1502409"/>
          </a:xfrm>
        </p:spPr>
        <p:txBody>
          <a:bodyPr/>
          <a:lstStyle>
            <a:lvl1pPr marL="0" indent="0">
              <a:buNone/>
              <a:defRPr sz="1470"/>
            </a:lvl1pPr>
            <a:lvl2pPr marL="480048" indent="0">
              <a:buNone/>
              <a:defRPr sz="1260"/>
            </a:lvl2pPr>
            <a:lvl3pPr marL="960096" indent="0">
              <a:buNone/>
              <a:defRPr sz="1050"/>
            </a:lvl3pPr>
            <a:lvl4pPr marL="1440144" indent="0">
              <a:buNone/>
              <a:defRPr sz="945"/>
            </a:lvl4pPr>
            <a:lvl5pPr marL="1920192" indent="0">
              <a:buNone/>
              <a:defRPr sz="945"/>
            </a:lvl5pPr>
            <a:lvl6pPr marL="2400240" indent="0">
              <a:buNone/>
              <a:defRPr sz="945"/>
            </a:lvl6pPr>
            <a:lvl7pPr marL="2880288" indent="0">
              <a:buNone/>
              <a:defRPr sz="945"/>
            </a:lvl7pPr>
            <a:lvl8pPr marL="3360336" indent="0">
              <a:buNone/>
              <a:defRPr sz="945"/>
            </a:lvl8pPr>
            <a:lvl9pPr marL="3840384" indent="0">
              <a:buNone/>
              <a:defRPr sz="945"/>
            </a:lvl9pPr>
          </a:lstStyle>
          <a:p>
            <a:pPr lvl="0"/>
            <a:r>
              <a:rPr lang="ja-JP" altLang="en-US" smtClean="0"/>
              <a:t>マスタ テキストの書式設定</a:t>
            </a:r>
          </a:p>
        </p:txBody>
      </p:sp>
      <p:sp>
        <p:nvSpPr>
          <p:cNvPr id="5" name="日付プレースホルダ 3"/>
          <p:cNvSpPr>
            <a:spLocks noGrp="1"/>
          </p:cNvSpPr>
          <p:nvPr>
            <p:ph type="dt" sz="half" idx="10"/>
          </p:nvPr>
        </p:nvSpPr>
        <p:spPr/>
        <p:txBody>
          <a:bodyPr/>
          <a:lstStyle>
            <a:lvl1pPr>
              <a:defRPr/>
            </a:lvl1pPr>
          </a:lstStyle>
          <a:p>
            <a:pPr>
              <a:defRPr/>
            </a:pPr>
            <a:fld id="{8AFF407D-1529-407F-AAE2-321B6B7F4E79}" type="datetime1">
              <a:rPr lang="ja-JP" altLang="en-US"/>
              <a:pPr>
                <a:defRPr/>
              </a:pPr>
              <a:t>2020/9/11</a:t>
            </a:fld>
            <a:endParaRPr lang="ja-JP" altLang="en-US" dirty="0"/>
          </a:p>
        </p:txBody>
      </p:sp>
      <p:sp>
        <p:nvSpPr>
          <p:cNvPr id="6" name="フッター プレースホルダ 4"/>
          <p:cNvSpPr>
            <a:spLocks noGrp="1"/>
          </p:cNvSpPr>
          <p:nvPr>
            <p:ph type="ftr" sz="quarter" idx="11"/>
          </p:nvPr>
        </p:nvSpPr>
        <p:spPr/>
        <p:txBody>
          <a:bodyPr/>
          <a:lstStyle>
            <a:lvl1pPr>
              <a:defRPr/>
            </a:lvl1pPr>
          </a:lstStyle>
          <a:p>
            <a:pPr>
              <a:defRPr/>
            </a:pPr>
            <a:endParaRPr lang="ja-JP" altLang="en-US" dirty="0"/>
          </a:p>
        </p:txBody>
      </p:sp>
      <p:sp>
        <p:nvSpPr>
          <p:cNvPr id="7" name="スライド番号プレースホルダ 5"/>
          <p:cNvSpPr>
            <a:spLocks noGrp="1"/>
          </p:cNvSpPr>
          <p:nvPr>
            <p:ph type="sldNum" sz="quarter" idx="12"/>
          </p:nvPr>
        </p:nvSpPr>
        <p:spPr/>
        <p:txBody>
          <a:bodyPr/>
          <a:lstStyle>
            <a:lvl1pPr>
              <a:defRPr/>
            </a:lvl1pPr>
          </a:lstStyle>
          <a:p>
            <a:pPr>
              <a:defRPr/>
            </a:pPr>
            <a:fld id="{E3716B3B-E238-4E11-8631-FD467B70ACDD}" type="slidenum">
              <a:rPr lang="ja-JP" altLang="en-US"/>
              <a:pPr>
                <a:defRPr/>
              </a:pPr>
              <a:t>‹#›</a:t>
            </a:fld>
            <a:endParaRPr lang="ja-JP" altLang="en-US" dirty="0"/>
          </a:p>
        </p:txBody>
      </p:sp>
    </p:spTree>
    <p:extLst>
      <p:ext uri="{BB962C8B-B14F-4D97-AF65-F5344CB8AC3E}">
        <p14:creationId xmlns:p14="http://schemas.microsoft.com/office/powerpoint/2010/main" val="195842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タイトル プレースホルダ 1"/>
          <p:cNvSpPr>
            <a:spLocks noGrp="1"/>
          </p:cNvSpPr>
          <p:nvPr>
            <p:ph type="title"/>
          </p:nvPr>
        </p:nvSpPr>
        <p:spPr bwMode="auto">
          <a:xfrm>
            <a:off x="480060" y="512657"/>
            <a:ext cx="864108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ja-JP" altLang="en-US" smtClean="0"/>
              <a:t>マスタ タイトルの書式設定</a:t>
            </a:r>
          </a:p>
        </p:txBody>
      </p:sp>
      <p:sp>
        <p:nvSpPr>
          <p:cNvPr id="1027" name="テキスト プレースホルダ 2"/>
          <p:cNvSpPr>
            <a:spLocks noGrp="1"/>
          </p:cNvSpPr>
          <p:nvPr>
            <p:ph type="body" idx="1"/>
          </p:nvPr>
        </p:nvSpPr>
        <p:spPr bwMode="auto">
          <a:xfrm>
            <a:off x="480060" y="2987041"/>
            <a:ext cx="8641080" cy="84484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ja-JP" altLang="en-US" smtClean="0"/>
              <a:t>マスタ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p>
        </p:txBody>
      </p:sp>
      <p:sp>
        <p:nvSpPr>
          <p:cNvPr id="4" name="日付プレースホルダ 3"/>
          <p:cNvSpPr>
            <a:spLocks noGrp="1"/>
          </p:cNvSpPr>
          <p:nvPr>
            <p:ph type="dt" sz="half" idx="2"/>
          </p:nvPr>
        </p:nvSpPr>
        <p:spPr>
          <a:xfrm>
            <a:off x="480060" y="11865190"/>
            <a:ext cx="2240280" cy="681567"/>
          </a:xfrm>
          <a:prstGeom prst="rect">
            <a:avLst/>
          </a:prstGeom>
        </p:spPr>
        <p:txBody>
          <a:bodyPr vert="horz" wrap="square" lIns="91440" tIns="45720" rIns="91440" bIns="45720" numCol="1" anchor="ctr" anchorCtr="0" compatLnSpc="1">
            <a:prstTxWarp prst="textNoShape">
              <a:avLst/>
            </a:prstTxWarp>
          </a:bodyPr>
          <a:lstStyle>
            <a:lvl1pPr eaLnBrk="1" hangingPunct="1">
              <a:defRPr sz="1260">
                <a:solidFill>
                  <a:srgbClr val="898989"/>
                </a:solidFill>
                <a:latin typeface="Calibri" charset="0"/>
                <a:ea typeface="ＭＳ Ｐゴシック" charset="-128"/>
              </a:defRPr>
            </a:lvl1pPr>
          </a:lstStyle>
          <a:p>
            <a:pPr>
              <a:defRPr/>
            </a:pPr>
            <a:fld id="{CF0D4263-4128-42F1-AEBA-B553F2D38577}" type="datetime1">
              <a:rPr lang="ja-JP" altLang="en-US"/>
              <a:pPr>
                <a:defRPr/>
              </a:pPr>
              <a:t>2020/9/11</a:t>
            </a:fld>
            <a:endParaRPr lang="ja-JP" altLang="en-US" dirty="0"/>
          </a:p>
        </p:txBody>
      </p:sp>
      <p:sp>
        <p:nvSpPr>
          <p:cNvPr id="5" name="フッター プレースホルダ 4"/>
          <p:cNvSpPr>
            <a:spLocks noGrp="1"/>
          </p:cNvSpPr>
          <p:nvPr>
            <p:ph type="ftr" sz="quarter" idx="3"/>
          </p:nvPr>
        </p:nvSpPr>
        <p:spPr>
          <a:xfrm>
            <a:off x="3280410" y="11865190"/>
            <a:ext cx="3040380" cy="681567"/>
          </a:xfrm>
          <a:prstGeom prst="rect">
            <a:avLst/>
          </a:prstGeom>
        </p:spPr>
        <p:txBody>
          <a:bodyPr vert="horz" lIns="91440" tIns="45720" rIns="91440" bIns="45720" rtlCol="0" anchor="ctr"/>
          <a:lstStyle>
            <a:lvl1pPr algn="ctr" eaLnBrk="1" fontAlgn="auto" hangingPunct="1">
              <a:spcBef>
                <a:spcPts val="0"/>
              </a:spcBef>
              <a:spcAft>
                <a:spcPts val="0"/>
              </a:spcAft>
              <a:defRPr sz="1260">
                <a:solidFill>
                  <a:schemeClr val="tx1">
                    <a:tint val="75000"/>
                  </a:schemeClr>
                </a:solidFill>
                <a:latin typeface="+mn-lt"/>
                <a:ea typeface="+mn-ea"/>
                <a:cs typeface="+mn-cs"/>
              </a:defRPr>
            </a:lvl1pPr>
          </a:lstStyle>
          <a:p>
            <a:pPr>
              <a:defRPr/>
            </a:pPr>
            <a:endParaRPr lang="ja-JP" altLang="en-US" dirty="0"/>
          </a:p>
        </p:txBody>
      </p:sp>
      <p:sp>
        <p:nvSpPr>
          <p:cNvPr id="6" name="スライド番号プレースホルダ 5"/>
          <p:cNvSpPr>
            <a:spLocks noGrp="1"/>
          </p:cNvSpPr>
          <p:nvPr>
            <p:ph type="sldNum" sz="quarter" idx="4"/>
          </p:nvPr>
        </p:nvSpPr>
        <p:spPr>
          <a:xfrm>
            <a:off x="6880860" y="11865190"/>
            <a:ext cx="2240280" cy="681567"/>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60" smtClean="0">
                <a:solidFill>
                  <a:srgbClr val="898989"/>
                </a:solidFill>
                <a:latin typeface="Calibri" panose="020F0502020204030204" pitchFamily="34" charset="0"/>
              </a:defRPr>
            </a:lvl1pPr>
          </a:lstStyle>
          <a:p>
            <a:pPr>
              <a:defRPr/>
            </a:pPr>
            <a:fld id="{BD8E597E-A540-4F9C-9D94-1C9ADC8D1CCF}" type="slidenum">
              <a:rPr lang="ja-JP" altLang="en-US"/>
              <a:pPr>
                <a:defRPr/>
              </a:pPr>
              <a:t>‹#›</a:t>
            </a:fld>
            <a:endParaRPr lang="ja-JP"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80048" rtl="0" eaLnBrk="0" fontAlgn="base" hangingPunct="0">
        <a:spcBef>
          <a:spcPct val="0"/>
        </a:spcBef>
        <a:spcAft>
          <a:spcPct val="0"/>
        </a:spcAft>
        <a:defRPr kumimoji="1" sz="4620" kern="1200">
          <a:solidFill>
            <a:schemeClr val="tx1"/>
          </a:solidFill>
          <a:latin typeface="+mj-lt"/>
          <a:ea typeface="+mj-ea"/>
          <a:cs typeface="ＭＳ Ｐゴシック" charset="-128"/>
        </a:defRPr>
      </a:lvl1pPr>
      <a:lvl2pPr algn="ctr" defTabSz="480048" rtl="0" eaLnBrk="0" fontAlgn="base" hangingPunct="0">
        <a:spcBef>
          <a:spcPct val="0"/>
        </a:spcBef>
        <a:spcAft>
          <a:spcPct val="0"/>
        </a:spcAft>
        <a:defRPr kumimoji="1" sz="4620">
          <a:solidFill>
            <a:schemeClr val="tx1"/>
          </a:solidFill>
          <a:latin typeface="Calibri" charset="0"/>
          <a:ea typeface="ＭＳ Ｐゴシック" charset="-128"/>
          <a:cs typeface="ＭＳ Ｐゴシック" charset="-128"/>
        </a:defRPr>
      </a:lvl2pPr>
      <a:lvl3pPr algn="ctr" defTabSz="480048" rtl="0" eaLnBrk="0" fontAlgn="base" hangingPunct="0">
        <a:spcBef>
          <a:spcPct val="0"/>
        </a:spcBef>
        <a:spcAft>
          <a:spcPct val="0"/>
        </a:spcAft>
        <a:defRPr kumimoji="1" sz="4620">
          <a:solidFill>
            <a:schemeClr val="tx1"/>
          </a:solidFill>
          <a:latin typeface="Calibri" charset="0"/>
          <a:ea typeface="ＭＳ Ｐゴシック" charset="-128"/>
          <a:cs typeface="ＭＳ Ｐゴシック" charset="-128"/>
        </a:defRPr>
      </a:lvl3pPr>
      <a:lvl4pPr algn="ctr" defTabSz="480048" rtl="0" eaLnBrk="0" fontAlgn="base" hangingPunct="0">
        <a:spcBef>
          <a:spcPct val="0"/>
        </a:spcBef>
        <a:spcAft>
          <a:spcPct val="0"/>
        </a:spcAft>
        <a:defRPr kumimoji="1" sz="4620">
          <a:solidFill>
            <a:schemeClr val="tx1"/>
          </a:solidFill>
          <a:latin typeface="Calibri" charset="0"/>
          <a:ea typeface="ＭＳ Ｐゴシック" charset="-128"/>
          <a:cs typeface="ＭＳ Ｐゴシック" charset="-128"/>
        </a:defRPr>
      </a:lvl4pPr>
      <a:lvl5pPr algn="ctr" defTabSz="480048" rtl="0" eaLnBrk="0" fontAlgn="base" hangingPunct="0">
        <a:spcBef>
          <a:spcPct val="0"/>
        </a:spcBef>
        <a:spcAft>
          <a:spcPct val="0"/>
        </a:spcAft>
        <a:defRPr kumimoji="1" sz="4620">
          <a:solidFill>
            <a:schemeClr val="tx1"/>
          </a:solidFill>
          <a:latin typeface="Calibri" charset="0"/>
          <a:ea typeface="ＭＳ Ｐゴシック" charset="-128"/>
          <a:cs typeface="ＭＳ Ｐゴシック" charset="-128"/>
        </a:defRPr>
      </a:lvl5pPr>
      <a:lvl6pPr marL="480048" algn="ctr" defTabSz="480048" rtl="0" eaLnBrk="1" fontAlgn="base" hangingPunct="1">
        <a:spcBef>
          <a:spcPct val="0"/>
        </a:spcBef>
        <a:spcAft>
          <a:spcPct val="0"/>
        </a:spcAft>
        <a:defRPr kumimoji="1" sz="4620">
          <a:solidFill>
            <a:schemeClr val="tx1"/>
          </a:solidFill>
          <a:latin typeface="Calibri" charset="0"/>
          <a:ea typeface="ＭＳ Ｐゴシック" charset="-128"/>
          <a:cs typeface="ＭＳ Ｐゴシック" charset="-128"/>
        </a:defRPr>
      </a:lvl6pPr>
      <a:lvl7pPr marL="960096" algn="ctr" defTabSz="480048" rtl="0" eaLnBrk="1" fontAlgn="base" hangingPunct="1">
        <a:spcBef>
          <a:spcPct val="0"/>
        </a:spcBef>
        <a:spcAft>
          <a:spcPct val="0"/>
        </a:spcAft>
        <a:defRPr kumimoji="1" sz="4620">
          <a:solidFill>
            <a:schemeClr val="tx1"/>
          </a:solidFill>
          <a:latin typeface="Calibri" charset="0"/>
          <a:ea typeface="ＭＳ Ｐゴシック" charset="-128"/>
          <a:cs typeface="ＭＳ Ｐゴシック" charset="-128"/>
        </a:defRPr>
      </a:lvl7pPr>
      <a:lvl8pPr marL="1440144" algn="ctr" defTabSz="480048" rtl="0" eaLnBrk="1" fontAlgn="base" hangingPunct="1">
        <a:spcBef>
          <a:spcPct val="0"/>
        </a:spcBef>
        <a:spcAft>
          <a:spcPct val="0"/>
        </a:spcAft>
        <a:defRPr kumimoji="1" sz="4620">
          <a:solidFill>
            <a:schemeClr val="tx1"/>
          </a:solidFill>
          <a:latin typeface="Calibri" charset="0"/>
          <a:ea typeface="ＭＳ Ｐゴシック" charset="-128"/>
          <a:cs typeface="ＭＳ Ｐゴシック" charset="-128"/>
        </a:defRPr>
      </a:lvl8pPr>
      <a:lvl9pPr marL="1920192" algn="ctr" defTabSz="480048" rtl="0" eaLnBrk="1" fontAlgn="base" hangingPunct="1">
        <a:spcBef>
          <a:spcPct val="0"/>
        </a:spcBef>
        <a:spcAft>
          <a:spcPct val="0"/>
        </a:spcAft>
        <a:defRPr kumimoji="1" sz="4620">
          <a:solidFill>
            <a:schemeClr val="tx1"/>
          </a:solidFill>
          <a:latin typeface="Calibri" charset="0"/>
          <a:ea typeface="ＭＳ Ｐゴシック" charset="-128"/>
          <a:cs typeface="ＭＳ Ｐゴシック" charset="-128"/>
        </a:defRPr>
      </a:lvl9pPr>
    </p:titleStyle>
    <p:bodyStyle>
      <a:lvl1pPr marL="360036" indent="-360036" algn="l" defTabSz="480048" rtl="0" eaLnBrk="0" fontAlgn="base" hangingPunct="0">
        <a:spcBef>
          <a:spcPct val="20000"/>
        </a:spcBef>
        <a:spcAft>
          <a:spcPct val="0"/>
        </a:spcAft>
        <a:buFont typeface="Arial" panose="020B0604020202020204" pitchFamily="34" charset="0"/>
        <a:buChar char="•"/>
        <a:defRPr kumimoji="1" sz="3360" kern="1200">
          <a:solidFill>
            <a:schemeClr val="tx1"/>
          </a:solidFill>
          <a:latin typeface="+mn-lt"/>
          <a:ea typeface="+mn-ea"/>
          <a:cs typeface="ＭＳ Ｐゴシック" charset="-128"/>
        </a:defRPr>
      </a:lvl1pPr>
      <a:lvl2pPr marL="780078" indent="-300030" algn="l" defTabSz="480048" rtl="0" eaLnBrk="0" fontAlgn="base" hangingPunct="0">
        <a:spcBef>
          <a:spcPct val="20000"/>
        </a:spcBef>
        <a:spcAft>
          <a:spcPct val="0"/>
        </a:spcAft>
        <a:buFont typeface="Arial" panose="020B0604020202020204" pitchFamily="34" charset="0"/>
        <a:buChar char="–"/>
        <a:defRPr kumimoji="1" sz="2940" kern="1200">
          <a:solidFill>
            <a:schemeClr val="tx1"/>
          </a:solidFill>
          <a:latin typeface="+mn-lt"/>
          <a:ea typeface="+mn-ea"/>
          <a:cs typeface="+mn-cs"/>
        </a:defRPr>
      </a:lvl2pPr>
      <a:lvl3pPr marL="1200120" indent="-240024" algn="l" defTabSz="480048" rtl="0" eaLnBrk="0" fontAlgn="base" hangingPunct="0">
        <a:spcBef>
          <a:spcPct val="20000"/>
        </a:spcBef>
        <a:spcAft>
          <a:spcPct val="0"/>
        </a:spcAft>
        <a:buFont typeface="Arial" panose="020B0604020202020204" pitchFamily="34" charset="0"/>
        <a:buChar char="•"/>
        <a:defRPr kumimoji="1" sz="2520" kern="1200">
          <a:solidFill>
            <a:schemeClr val="tx1"/>
          </a:solidFill>
          <a:latin typeface="+mn-lt"/>
          <a:ea typeface="+mn-ea"/>
          <a:cs typeface="+mn-cs"/>
        </a:defRPr>
      </a:lvl3pPr>
      <a:lvl4pPr marL="1680168" indent="-240024" algn="l" defTabSz="480048" rtl="0" eaLnBrk="0" fontAlgn="base" hangingPunct="0">
        <a:spcBef>
          <a:spcPct val="20000"/>
        </a:spcBef>
        <a:spcAft>
          <a:spcPct val="0"/>
        </a:spcAft>
        <a:buFont typeface="Arial" panose="020B0604020202020204" pitchFamily="34" charset="0"/>
        <a:buChar char="–"/>
        <a:defRPr kumimoji="1" sz="2100" kern="1200">
          <a:solidFill>
            <a:schemeClr val="tx1"/>
          </a:solidFill>
          <a:latin typeface="+mn-lt"/>
          <a:ea typeface="+mn-ea"/>
          <a:cs typeface="+mn-cs"/>
        </a:defRPr>
      </a:lvl4pPr>
      <a:lvl5pPr marL="2160216" indent="-240024" algn="l" defTabSz="480048" rtl="0" eaLnBrk="0" fontAlgn="base" hangingPunct="0">
        <a:spcBef>
          <a:spcPct val="20000"/>
        </a:spcBef>
        <a:spcAft>
          <a:spcPct val="0"/>
        </a:spcAft>
        <a:buFont typeface="Arial" panose="020B0604020202020204" pitchFamily="34" charset="0"/>
        <a:buChar char="»"/>
        <a:defRPr kumimoji="1" sz="2100" kern="1200">
          <a:solidFill>
            <a:schemeClr val="tx1"/>
          </a:solidFill>
          <a:latin typeface="+mn-lt"/>
          <a:ea typeface="+mn-ea"/>
          <a:cs typeface="+mn-cs"/>
        </a:defRPr>
      </a:lvl5pPr>
      <a:lvl6pPr marL="2640264" indent="-240024" algn="l" defTabSz="480048" rtl="0" eaLnBrk="1" latinLnBrk="0" hangingPunct="1">
        <a:spcBef>
          <a:spcPct val="20000"/>
        </a:spcBef>
        <a:buFont typeface="Arial"/>
        <a:buChar char="•"/>
        <a:defRPr kumimoji="1" sz="2100" kern="1200">
          <a:solidFill>
            <a:schemeClr val="tx1"/>
          </a:solidFill>
          <a:latin typeface="+mn-lt"/>
          <a:ea typeface="+mn-ea"/>
          <a:cs typeface="+mn-cs"/>
        </a:defRPr>
      </a:lvl6pPr>
      <a:lvl7pPr marL="3120312" indent="-240024" algn="l" defTabSz="480048" rtl="0" eaLnBrk="1" latinLnBrk="0" hangingPunct="1">
        <a:spcBef>
          <a:spcPct val="20000"/>
        </a:spcBef>
        <a:buFont typeface="Arial"/>
        <a:buChar char="•"/>
        <a:defRPr kumimoji="1" sz="2100" kern="1200">
          <a:solidFill>
            <a:schemeClr val="tx1"/>
          </a:solidFill>
          <a:latin typeface="+mn-lt"/>
          <a:ea typeface="+mn-ea"/>
          <a:cs typeface="+mn-cs"/>
        </a:defRPr>
      </a:lvl7pPr>
      <a:lvl8pPr marL="3600360" indent="-240024" algn="l" defTabSz="480048" rtl="0" eaLnBrk="1" latinLnBrk="0" hangingPunct="1">
        <a:spcBef>
          <a:spcPct val="20000"/>
        </a:spcBef>
        <a:buFont typeface="Arial"/>
        <a:buChar char="•"/>
        <a:defRPr kumimoji="1" sz="2100" kern="1200">
          <a:solidFill>
            <a:schemeClr val="tx1"/>
          </a:solidFill>
          <a:latin typeface="+mn-lt"/>
          <a:ea typeface="+mn-ea"/>
          <a:cs typeface="+mn-cs"/>
        </a:defRPr>
      </a:lvl8pPr>
      <a:lvl9pPr marL="4080408" indent="-240024" algn="l" defTabSz="480048" rtl="0" eaLnBrk="1" latinLnBrk="0" hangingPunct="1">
        <a:spcBef>
          <a:spcPct val="20000"/>
        </a:spcBef>
        <a:buFont typeface="Arial"/>
        <a:buChar char="•"/>
        <a:defRPr kumimoji="1" sz="2100" kern="1200">
          <a:solidFill>
            <a:schemeClr val="tx1"/>
          </a:solidFill>
          <a:latin typeface="+mn-lt"/>
          <a:ea typeface="+mn-ea"/>
          <a:cs typeface="+mn-cs"/>
        </a:defRPr>
      </a:lvl9pPr>
    </p:bodyStyle>
    <p:otherStyle>
      <a:defPPr>
        <a:defRPr lang="ja-JP"/>
      </a:defPPr>
      <a:lvl1pPr marL="0" algn="l" defTabSz="480048" rtl="0" eaLnBrk="1" latinLnBrk="0" hangingPunct="1">
        <a:defRPr kumimoji="1" sz="1890" kern="1200">
          <a:solidFill>
            <a:schemeClr val="tx1"/>
          </a:solidFill>
          <a:latin typeface="+mn-lt"/>
          <a:ea typeface="+mn-ea"/>
          <a:cs typeface="+mn-cs"/>
        </a:defRPr>
      </a:lvl1pPr>
      <a:lvl2pPr marL="480048" algn="l" defTabSz="480048" rtl="0" eaLnBrk="1" latinLnBrk="0" hangingPunct="1">
        <a:defRPr kumimoji="1" sz="1890" kern="1200">
          <a:solidFill>
            <a:schemeClr val="tx1"/>
          </a:solidFill>
          <a:latin typeface="+mn-lt"/>
          <a:ea typeface="+mn-ea"/>
          <a:cs typeface="+mn-cs"/>
        </a:defRPr>
      </a:lvl2pPr>
      <a:lvl3pPr marL="960096" algn="l" defTabSz="480048" rtl="0" eaLnBrk="1" latinLnBrk="0" hangingPunct="1">
        <a:defRPr kumimoji="1" sz="1890" kern="1200">
          <a:solidFill>
            <a:schemeClr val="tx1"/>
          </a:solidFill>
          <a:latin typeface="+mn-lt"/>
          <a:ea typeface="+mn-ea"/>
          <a:cs typeface="+mn-cs"/>
        </a:defRPr>
      </a:lvl3pPr>
      <a:lvl4pPr marL="1440144" algn="l" defTabSz="480048" rtl="0" eaLnBrk="1" latinLnBrk="0" hangingPunct="1">
        <a:defRPr kumimoji="1" sz="1890" kern="1200">
          <a:solidFill>
            <a:schemeClr val="tx1"/>
          </a:solidFill>
          <a:latin typeface="+mn-lt"/>
          <a:ea typeface="+mn-ea"/>
          <a:cs typeface="+mn-cs"/>
        </a:defRPr>
      </a:lvl4pPr>
      <a:lvl5pPr marL="1920192" algn="l" defTabSz="480048" rtl="0" eaLnBrk="1" latinLnBrk="0" hangingPunct="1">
        <a:defRPr kumimoji="1" sz="1890" kern="1200">
          <a:solidFill>
            <a:schemeClr val="tx1"/>
          </a:solidFill>
          <a:latin typeface="+mn-lt"/>
          <a:ea typeface="+mn-ea"/>
          <a:cs typeface="+mn-cs"/>
        </a:defRPr>
      </a:lvl5pPr>
      <a:lvl6pPr marL="2400240" algn="l" defTabSz="480048" rtl="0" eaLnBrk="1" latinLnBrk="0" hangingPunct="1">
        <a:defRPr kumimoji="1" sz="1890" kern="1200">
          <a:solidFill>
            <a:schemeClr val="tx1"/>
          </a:solidFill>
          <a:latin typeface="+mn-lt"/>
          <a:ea typeface="+mn-ea"/>
          <a:cs typeface="+mn-cs"/>
        </a:defRPr>
      </a:lvl6pPr>
      <a:lvl7pPr marL="2880288" algn="l" defTabSz="480048" rtl="0" eaLnBrk="1" latinLnBrk="0" hangingPunct="1">
        <a:defRPr kumimoji="1" sz="1890" kern="1200">
          <a:solidFill>
            <a:schemeClr val="tx1"/>
          </a:solidFill>
          <a:latin typeface="+mn-lt"/>
          <a:ea typeface="+mn-ea"/>
          <a:cs typeface="+mn-cs"/>
        </a:defRPr>
      </a:lvl7pPr>
      <a:lvl8pPr marL="3360336" algn="l" defTabSz="480048" rtl="0" eaLnBrk="1" latinLnBrk="0" hangingPunct="1">
        <a:defRPr kumimoji="1" sz="1890" kern="1200">
          <a:solidFill>
            <a:schemeClr val="tx1"/>
          </a:solidFill>
          <a:latin typeface="+mn-lt"/>
          <a:ea typeface="+mn-ea"/>
          <a:cs typeface="+mn-cs"/>
        </a:defRPr>
      </a:lvl8pPr>
      <a:lvl9pPr marL="3840384" algn="l" defTabSz="480048" rtl="0" eaLnBrk="1" latinLnBrk="0" hangingPunct="1">
        <a:defRPr kumimoji="1"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角丸四角形 99"/>
          <p:cNvSpPr/>
          <p:nvPr/>
        </p:nvSpPr>
        <p:spPr>
          <a:xfrm>
            <a:off x="279394" y="4972517"/>
            <a:ext cx="9205513" cy="3977289"/>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a:p>
        </p:txBody>
      </p:sp>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33023" y="2410296"/>
            <a:ext cx="3151884" cy="2363914"/>
          </a:xfrm>
          <a:prstGeom prst="rect">
            <a:avLst/>
          </a:prstGeom>
        </p:spPr>
      </p:pic>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77035" y="6085971"/>
            <a:ext cx="3448653" cy="2491874"/>
          </a:xfrm>
          <a:prstGeom prst="rect">
            <a:avLst/>
          </a:prstGeom>
        </p:spPr>
      </p:pic>
      <p:sp>
        <p:nvSpPr>
          <p:cNvPr id="6" name="タイトル 1"/>
          <p:cNvSpPr txBox="1">
            <a:spLocks/>
          </p:cNvSpPr>
          <p:nvPr/>
        </p:nvSpPr>
        <p:spPr bwMode="auto">
          <a:xfrm>
            <a:off x="1550755" y="180856"/>
            <a:ext cx="6817389" cy="1058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ctr" defTabSz="480048" rtl="0" eaLnBrk="0" fontAlgn="base" hangingPunct="0">
              <a:spcBef>
                <a:spcPct val="0"/>
              </a:spcBef>
              <a:spcAft>
                <a:spcPct val="0"/>
              </a:spcAft>
              <a:defRPr kumimoji="1" sz="4620" kern="1200">
                <a:solidFill>
                  <a:schemeClr val="tx1"/>
                </a:solidFill>
                <a:latin typeface="+mj-lt"/>
                <a:ea typeface="+mj-ea"/>
                <a:cs typeface="ＭＳ Ｐゴシック" charset="-128"/>
              </a:defRPr>
            </a:lvl1pPr>
            <a:lvl2pPr algn="ctr" defTabSz="480048" rtl="0" eaLnBrk="0" fontAlgn="base" hangingPunct="0">
              <a:spcBef>
                <a:spcPct val="0"/>
              </a:spcBef>
              <a:spcAft>
                <a:spcPct val="0"/>
              </a:spcAft>
              <a:defRPr kumimoji="1" sz="4620">
                <a:solidFill>
                  <a:schemeClr val="tx1"/>
                </a:solidFill>
                <a:latin typeface="Calibri" charset="0"/>
                <a:ea typeface="ＭＳ Ｐゴシック" charset="-128"/>
                <a:cs typeface="ＭＳ Ｐゴシック" charset="-128"/>
              </a:defRPr>
            </a:lvl2pPr>
            <a:lvl3pPr algn="ctr" defTabSz="480048" rtl="0" eaLnBrk="0" fontAlgn="base" hangingPunct="0">
              <a:spcBef>
                <a:spcPct val="0"/>
              </a:spcBef>
              <a:spcAft>
                <a:spcPct val="0"/>
              </a:spcAft>
              <a:defRPr kumimoji="1" sz="4620">
                <a:solidFill>
                  <a:schemeClr val="tx1"/>
                </a:solidFill>
                <a:latin typeface="Calibri" charset="0"/>
                <a:ea typeface="ＭＳ Ｐゴシック" charset="-128"/>
                <a:cs typeface="ＭＳ Ｐゴシック" charset="-128"/>
              </a:defRPr>
            </a:lvl3pPr>
            <a:lvl4pPr algn="ctr" defTabSz="480048" rtl="0" eaLnBrk="0" fontAlgn="base" hangingPunct="0">
              <a:spcBef>
                <a:spcPct val="0"/>
              </a:spcBef>
              <a:spcAft>
                <a:spcPct val="0"/>
              </a:spcAft>
              <a:defRPr kumimoji="1" sz="4620">
                <a:solidFill>
                  <a:schemeClr val="tx1"/>
                </a:solidFill>
                <a:latin typeface="Calibri" charset="0"/>
                <a:ea typeface="ＭＳ Ｐゴシック" charset="-128"/>
                <a:cs typeface="ＭＳ Ｐゴシック" charset="-128"/>
              </a:defRPr>
            </a:lvl4pPr>
            <a:lvl5pPr algn="ctr" defTabSz="480048" rtl="0" eaLnBrk="0" fontAlgn="base" hangingPunct="0">
              <a:spcBef>
                <a:spcPct val="0"/>
              </a:spcBef>
              <a:spcAft>
                <a:spcPct val="0"/>
              </a:spcAft>
              <a:defRPr kumimoji="1" sz="4620">
                <a:solidFill>
                  <a:schemeClr val="tx1"/>
                </a:solidFill>
                <a:latin typeface="Calibri" charset="0"/>
                <a:ea typeface="ＭＳ Ｐゴシック" charset="-128"/>
                <a:cs typeface="ＭＳ Ｐゴシック" charset="-128"/>
              </a:defRPr>
            </a:lvl5pPr>
            <a:lvl6pPr marL="480048" algn="ctr" defTabSz="480048" rtl="0" eaLnBrk="1" fontAlgn="base" hangingPunct="1">
              <a:spcBef>
                <a:spcPct val="0"/>
              </a:spcBef>
              <a:spcAft>
                <a:spcPct val="0"/>
              </a:spcAft>
              <a:defRPr kumimoji="1" sz="4620">
                <a:solidFill>
                  <a:schemeClr val="tx1"/>
                </a:solidFill>
                <a:latin typeface="Calibri" charset="0"/>
                <a:ea typeface="ＭＳ Ｐゴシック" charset="-128"/>
                <a:cs typeface="ＭＳ Ｐゴシック" charset="-128"/>
              </a:defRPr>
            </a:lvl6pPr>
            <a:lvl7pPr marL="960096" algn="ctr" defTabSz="480048" rtl="0" eaLnBrk="1" fontAlgn="base" hangingPunct="1">
              <a:spcBef>
                <a:spcPct val="0"/>
              </a:spcBef>
              <a:spcAft>
                <a:spcPct val="0"/>
              </a:spcAft>
              <a:defRPr kumimoji="1" sz="4620">
                <a:solidFill>
                  <a:schemeClr val="tx1"/>
                </a:solidFill>
                <a:latin typeface="Calibri" charset="0"/>
                <a:ea typeface="ＭＳ Ｐゴシック" charset="-128"/>
                <a:cs typeface="ＭＳ Ｐゴシック" charset="-128"/>
              </a:defRPr>
            </a:lvl7pPr>
            <a:lvl8pPr marL="1440144" algn="ctr" defTabSz="480048" rtl="0" eaLnBrk="1" fontAlgn="base" hangingPunct="1">
              <a:spcBef>
                <a:spcPct val="0"/>
              </a:spcBef>
              <a:spcAft>
                <a:spcPct val="0"/>
              </a:spcAft>
              <a:defRPr kumimoji="1" sz="4620">
                <a:solidFill>
                  <a:schemeClr val="tx1"/>
                </a:solidFill>
                <a:latin typeface="Calibri" charset="0"/>
                <a:ea typeface="ＭＳ Ｐゴシック" charset="-128"/>
                <a:cs typeface="ＭＳ Ｐゴシック" charset="-128"/>
              </a:defRPr>
            </a:lvl8pPr>
            <a:lvl9pPr marL="1920192" algn="ctr" defTabSz="480048" rtl="0" eaLnBrk="1" fontAlgn="base" hangingPunct="1">
              <a:spcBef>
                <a:spcPct val="0"/>
              </a:spcBef>
              <a:spcAft>
                <a:spcPct val="0"/>
              </a:spcAft>
              <a:defRPr kumimoji="1" sz="4620">
                <a:solidFill>
                  <a:schemeClr val="tx1"/>
                </a:solidFill>
                <a:latin typeface="Calibri" charset="0"/>
                <a:ea typeface="ＭＳ Ｐゴシック" charset="-128"/>
                <a:cs typeface="ＭＳ Ｐゴシック" charset="-128"/>
              </a:defRPr>
            </a:lvl9pPr>
          </a:lstStyle>
          <a:p>
            <a:pPr algn="l" eaLnBrk="1" hangingPunct="1">
              <a:lnSpc>
                <a:spcPts val="8400"/>
              </a:lnSpc>
            </a:pPr>
            <a:r>
              <a:rPr lang="en-US" altLang="ja-JP" sz="5400" dirty="0" smtClean="0">
                <a:solidFill>
                  <a:srgbClr val="7B7B7B"/>
                </a:solidFill>
              </a:rPr>
              <a:t>S-Learning </a:t>
            </a:r>
            <a:r>
              <a:rPr lang="ja-JP" altLang="en-US" sz="5400" dirty="0" smtClean="0">
                <a:solidFill>
                  <a:srgbClr val="7B7B7B"/>
                </a:solidFill>
              </a:rPr>
              <a:t>プロジェクト</a:t>
            </a:r>
            <a:endParaRPr lang="ja-JP" altLang="en-US" sz="5400" dirty="0">
              <a:solidFill>
                <a:srgbClr val="7B7B7B"/>
              </a:solidFill>
            </a:endParaRPr>
          </a:p>
        </p:txBody>
      </p:sp>
      <p:pic>
        <p:nvPicPr>
          <p:cNvPr id="7" name="図 6"/>
          <p:cNvPicPr>
            <a:picLocks noChangeAspect="1"/>
          </p:cNvPicPr>
          <p:nvPr/>
        </p:nvPicPr>
        <p:blipFill rotWithShape="1">
          <a:blip r:embed="rId4">
            <a:extLst>
              <a:ext uri="{28A0092B-C50C-407E-A947-70E740481C1C}">
                <a14:useLocalDpi xmlns:a14="http://schemas.microsoft.com/office/drawing/2010/main" val="0"/>
              </a:ext>
            </a:extLst>
          </a:blip>
          <a:srcRect l="16188" t="34529" r="15825" b="23431"/>
          <a:stretch/>
        </p:blipFill>
        <p:spPr>
          <a:xfrm>
            <a:off x="76200" y="73482"/>
            <a:ext cx="2209800" cy="352425"/>
          </a:xfrm>
          <a:prstGeom prst="rect">
            <a:avLst/>
          </a:prstGeom>
        </p:spPr>
      </p:pic>
      <p:sp>
        <p:nvSpPr>
          <p:cNvPr id="8" name="正方形/長方形 7"/>
          <p:cNvSpPr/>
          <p:nvPr/>
        </p:nvSpPr>
        <p:spPr>
          <a:xfrm>
            <a:off x="0" y="1206356"/>
            <a:ext cx="9601200" cy="457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0" name="角丸四角形 9"/>
          <p:cNvSpPr/>
          <p:nvPr/>
        </p:nvSpPr>
        <p:spPr>
          <a:xfrm>
            <a:off x="289035" y="1398044"/>
            <a:ext cx="5588000" cy="3376166"/>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r>
              <a:rPr lang="ja-JP" altLang="en-US" sz="2400" b="1" dirty="0"/>
              <a:t>去年掲げた</a:t>
            </a:r>
            <a:r>
              <a:rPr lang="en-US" altLang="ja-JP" sz="2400" b="1" dirty="0"/>
              <a:t>S-Learning</a:t>
            </a:r>
            <a:r>
              <a:rPr lang="ja-JP" altLang="en-US" sz="2400" b="1" dirty="0"/>
              <a:t>という学習キットを全国に展開していくという目標のために今年は学習キットをクラウド化しよりわかりやすく、より使いやすくしました。現在は問題の種類を増やし、学習できる内容を増やすとともに実際に高校の先生方などに使用していただき、フィードバックを得てさらに改良していく活動をしています</a:t>
            </a:r>
            <a:endParaRPr lang="ja-JP" altLang="en-US" sz="2400" b="1" dirty="0">
              <a:solidFill>
                <a:schemeClr val="bg1"/>
              </a:solidFill>
            </a:endParaRPr>
          </a:p>
        </p:txBody>
      </p:sp>
      <p:sp>
        <p:nvSpPr>
          <p:cNvPr id="83" name="角丸四角形 82"/>
          <p:cNvSpPr/>
          <p:nvPr/>
        </p:nvSpPr>
        <p:spPr>
          <a:xfrm>
            <a:off x="1572614" y="9081419"/>
            <a:ext cx="6455972" cy="658173"/>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3200" b="1" dirty="0" smtClean="0"/>
              <a:t>これまでの活動＆これからの活動</a:t>
            </a:r>
            <a:endParaRPr kumimoji="1" lang="ja-JP" altLang="en-US" sz="3200" b="1" dirty="0"/>
          </a:p>
        </p:txBody>
      </p:sp>
      <p:graphicFrame>
        <p:nvGraphicFramePr>
          <p:cNvPr id="90" name="表 89"/>
          <p:cNvGraphicFramePr>
            <a:graphicFrameLocks noGrp="1"/>
          </p:cNvGraphicFramePr>
          <p:nvPr>
            <p:extLst>
              <p:ext uri="{D42A27DB-BD31-4B8C-83A1-F6EECF244321}">
                <p14:modId xmlns:p14="http://schemas.microsoft.com/office/powerpoint/2010/main" val="1279419455"/>
              </p:ext>
            </p:extLst>
          </p:nvPr>
        </p:nvGraphicFramePr>
        <p:xfrm>
          <a:off x="289035" y="9858647"/>
          <a:ext cx="9046294" cy="2752729"/>
        </p:xfrm>
        <a:graphic>
          <a:graphicData uri="http://schemas.openxmlformats.org/drawingml/2006/table">
            <a:tbl>
              <a:tblPr firstRow="1" bandRow="1">
                <a:tableStyleId>{5C22544A-7EE6-4342-B048-85BDC9FD1C3A}</a:tableStyleId>
              </a:tblPr>
              <a:tblGrid>
                <a:gridCol w="1503439"/>
                <a:gridCol w="838095"/>
                <a:gridCol w="838095"/>
                <a:gridCol w="838095"/>
                <a:gridCol w="838095"/>
                <a:gridCol w="838095"/>
                <a:gridCol w="838095"/>
                <a:gridCol w="838095"/>
                <a:gridCol w="838095"/>
                <a:gridCol w="838095"/>
              </a:tblGrid>
              <a:tr h="462157">
                <a:tc>
                  <a:txBody>
                    <a:bodyPr/>
                    <a:lstStyle/>
                    <a:p>
                      <a:endParaRPr kumimoji="1" lang="ja-JP" altLang="en-US" dirty="0"/>
                    </a:p>
                  </a:txBody>
                  <a:tcPr/>
                </a:tc>
                <a:tc>
                  <a:txBody>
                    <a:bodyPr/>
                    <a:lstStyle/>
                    <a:p>
                      <a:r>
                        <a:rPr kumimoji="1" lang="ja-JP" altLang="en-US" dirty="0" smtClean="0"/>
                        <a:t>４月</a:t>
                      </a:r>
                      <a:endParaRPr kumimoji="1" lang="ja-JP" altLang="en-US" dirty="0"/>
                    </a:p>
                  </a:txBody>
                  <a:tcPr/>
                </a:tc>
                <a:tc>
                  <a:txBody>
                    <a:bodyPr/>
                    <a:lstStyle/>
                    <a:p>
                      <a:r>
                        <a:rPr kumimoji="1" lang="en-US" altLang="ja-JP" dirty="0" smtClean="0"/>
                        <a:t>5</a:t>
                      </a:r>
                      <a:r>
                        <a:rPr kumimoji="1" lang="ja-JP" altLang="en-US" dirty="0" smtClean="0"/>
                        <a:t>月</a:t>
                      </a:r>
                      <a:endParaRPr kumimoji="1" lang="ja-JP" altLang="en-US" dirty="0"/>
                    </a:p>
                  </a:txBody>
                  <a:tcPr/>
                </a:tc>
                <a:tc>
                  <a:txBody>
                    <a:bodyPr/>
                    <a:lstStyle/>
                    <a:p>
                      <a:r>
                        <a:rPr kumimoji="1" lang="en-US" altLang="ja-JP" dirty="0" smtClean="0"/>
                        <a:t>6</a:t>
                      </a:r>
                      <a:r>
                        <a:rPr kumimoji="1" lang="ja-JP" altLang="en-US" dirty="0" smtClean="0"/>
                        <a:t>月</a:t>
                      </a:r>
                      <a:endParaRPr kumimoji="1" lang="ja-JP" altLang="en-US" dirty="0"/>
                    </a:p>
                  </a:txBody>
                  <a:tcPr/>
                </a:tc>
                <a:tc>
                  <a:txBody>
                    <a:bodyPr/>
                    <a:lstStyle/>
                    <a:p>
                      <a:r>
                        <a:rPr kumimoji="1" lang="en-US" altLang="ja-JP" dirty="0" smtClean="0"/>
                        <a:t>7</a:t>
                      </a:r>
                      <a:r>
                        <a:rPr kumimoji="1" lang="ja-JP" altLang="en-US" dirty="0" smtClean="0"/>
                        <a:t>月</a:t>
                      </a:r>
                      <a:endParaRPr kumimoji="1" lang="ja-JP" altLang="en-US" dirty="0"/>
                    </a:p>
                  </a:txBody>
                  <a:tcPr/>
                </a:tc>
                <a:tc>
                  <a:txBody>
                    <a:bodyPr/>
                    <a:lstStyle/>
                    <a:p>
                      <a:r>
                        <a:rPr kumimoji="1" lang="en-US" altLang="ja-JP" dirty="0" smtClean="0"/>
                        <a:t>8</a:t>
                      </a:r>
                      <a:r>
                        <a:rPr kumimoji="1" lang="ja-JP" altLang="en-US" dirty="0" smtClean="0"/>
                        <a:t>月</a:t>
                      </a:r>
                      <a:endParaRPr kumimoji="1" lang="ja-JP" altLang="en-US" dirty="0"/>
                    </a:p>
                  </a:txBody>
                  <a:tcPr/>
                </a:tc>
                <a:tc>
                  <a:txBody>
                    <a:bodyPr/>
                    <a:lstStyle/>
                    <a:p>
                      <a:r>
                        <a:rPr kumimoji="1" lang="en-US" altLang="ja-JP" dirty="0" smtClean="0"/>
                        <a:t>9</a:t>
                      </a:r>
                      <a:r>
                        <a:rPr kumimoji="1" lang="ja-JP" altLang="en-US" dirty="0" smtClean="0"/>
                        <a:t>月</a:t>
                      </a:r>
                      <a:endParaRPr kumimoji="1" lang="ja-JP" altLang="en-US" dirty="0"/>
                    </a:p>
                  </a:txBody>
                  <a:tcPr/>
                </a:tc>
                <a:tc>
                  <a:txBody>
                    <a:bodyPr/>
                    <a:lstStyle/>
                    <a:p>
                      <a:r>
                        <a:rPr kumimoji="1" lang="en-US" altLang="ja-JP" dirty="0" smtClean="0"/>
                        <a:t>10</a:t>
                      </a:r>
                      <a:r>
                        <a:rPr kumimoji="1" lang="ja-JP" altLang="en-US" dirty="0" smtClean="0"/>
                        <a:t>月</a:t>
                      </a:r>
                      <a:endParaRPr kumimoji="1" lang="ja-JP" altLang="en-US" dirty="0"/>
                    </a:p>
                  </a:txBody>
                  <a:tcPr/>
                </a:tc>
                <a:tc>
                  <a:txBody>
                    <a:bodyPr/>
                    <a:lstStyle/>
                    <a:p>
                      <a:r>
                        <a:rPr kumimoji="1" lang="en-US" altLang="ja-JP" dirty="0" smtClean="0"/>
                        <a:t>11</a:t>
                      </a:r>
                      <a:r>
                        <a:rPr kumimoji="1" lang="ja-JP" altLang="en-US" dirty="0" smtClean="0"/>
                        <a:t>月</a:t>
                      </a:r>
                      <a:endParaRPr kumimoji="1" lang="ja-JP" altLang="en-US" dirty="0"/>
                    </a:p>
                  </a:txBody>
                  <a:tcPr/>
                </a:tc>
                <a:tc>
                  <a:txBody>
                    <a:bodyPr/>
                    <a:lstStyle/>
                    <a:p>
                      <a:r>
                        <a:rPr kumimoji="1" lang="en-US" altLang="ja-JP" dirty="0" smtClean="0"/>
                        <a:t>12</a:t>
                      </a:r>
                      <a:r>
                        <a:rPr kumimoji="1" lang="ja-JP" altLang="en-US" dirty="0" smtClean="0"/>
                        <a:t>月</a:t>
                      </a:r>
                      <a:endParaRPr kumimoji="1" lang="ja-JP" altLang="en-US" dirty="0"/>
                    </a:p>
                  </a:txBody>
                  <a:tcPr/>
                </a:tc>
              </a:tr>
              <a:tr h="368468">
                <a:tc>
                  <a:txBody>
                    <a:bodyPr/>
                    <a:lstStyle/>
                    <a:p>
                      <a:r>
                        <a:rPr kumimoji="1" lang="ja-JP" altLang="en-US" dirty="0" smtClean="0"/>
                        <a:t>鎌倉女学院で特別授業</a:t>
                      </a:r>
                      <a:endParaRPr kumimoji="1" lang="en-US" altLang="ja-JP" dirty="0" smtClean="0"/>
                    </a:p>
                  </a:txBody>
                  <a:tcP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dirty="0"/>
                    </a:p>
                  </a:txBody>
                  <a:tcPr/>
                </a:tc>
              </a:tr>
              <a:tr h="368468">
                <a:tc>
                  <a:txBody>
                    <a:bodyPr/>
                    <a:lstStyle/>
                    <a:p>
                      <a:r>
                        <a:rPr kumimoji="1" lang="ja-JP" altLang="en-US" dirty="0" smtClean="0"/>
                        <a:t>学習用サイト体験会</a:t>
                      </a:r>
                      <a:endParaRPr kumimoji="1" lang="ja-JP" altLang="en-US" dirty="0"/>
                    </a:p>
                  </a:txBody>
                  <a:tcPr/>
                </a:tc>
                <a:tc>
                  <a:txBody>
                    <a:bodyPr/>
                    <a:lstStyle/>
                    <a:p>
                      <a:endParaRPr kumimoji="1" lang="ja-JP" altLang="en-US"/>
                    </a:p>
                  </a:txBody>
                  <a:tcP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a:p>
                  </a:txBody>
                  <a:tcPr/>
                </a:tc>
                <a:tc>
                  <a:txBody>
                    <a:bodyPr/>
                    <a:lstStyle/>
                    <a:p>
                      <a:endParaRPr kumimoji="1" lang="ja-JP" altLang="en-US" dirty="0"/>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r>
              <a:tr h="368468">
                <a:tc>
                  <a:txBody>
                    <a:bodyPr/>
                    <a:lstStyle/>
                    <a:p>
                      <a:r>
                        <a:rPr kumimoji="1" lang="ja-JP" altLang="en-US" smtClean="0"/>
                        <a:t>学習用サイト</a:t>
                      </a:r>
                      <a:r>
                        <a:rPr kumimoji="1" lang="ja-JP" altLang="en-US" dirty="0" smtClean="0"/>
                        <a:t>の</a:t>
                      </a:r>
                      <a:r>
                        <a:rPr kumimoji="1" lang="ja-JP" altLang="en-US" dirty="0" smtClean="0"/>
                        <a:t>動作</a:t>
                      </a:r>
                      <a:r>
                        <a:rPr kumimoji="1" lang="ja-JP" altLang="en-US" smtClean="0"/>
                        <a:t>確認</a:t>
                      </a:r>
                      <a:r>
                        <a:rPr kumimoji="1" lang="ja-JP" altLang="en-US" smtClean="0"/>
                        <a:t>と問題作成</a:t>
                      </a:r>
                      <a:endParaRPr kumimoji="1" lang="ja-JP" altLang="en-US" dirty="0"/>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dirty="0"/>
                    </a:p>
                  </a:txBody>
                  <a:tcPr/>
                </a:tc>
              </a:tr>
            </a:tbl>
          </a:graphicData>
        </a:graphic>
      </p:graphicFrame>
      <p:sp>
        <p:nvSpPr>
          <p:cNvPr id="91" name="左右矢印 90"/>
          <p:cNvSpPr/>
          <p:nvPr/>
        </p:nvSpPr>
        <p:spPr>
          <a:xfrm>
            <a:off x="7786255" y="10426576"/>
            <a:ext cx="1242354" cy="443714"/>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92" name="左右矢印 91"/>
          <p:cNvSpPr/>
          <p:nvPr/>
        </p:nvSpPr>
        <p:spPr>
          <a:xfrm>
            <a:off x="5095874" y="11048713"/>
            <a:ext cx="944708" cy="443714"/>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93" name="左右矢印 92"/>
          <p:cNvSpPr/>
          <p:nvPr/>
        </p:nvSpPr>
        <p:spPr>
          <a:xfrm>
            <a:off x="2937164" y="11970011"/>
            <a:ext cx="6092535" cy="443714"/>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95" name="テキスト ボックス 94"/>
          <p:cNvSpPr txBox="1"/>
          <p:nvPr/>
        </p:nvSpPr>
        <p:spPr>
          <a:xfrm>
            <a:off x="1279375" y="8535832"/>
            <a:ext cx="1934880" cy="369332"/>
          </a:xfrm>
          <a:prstGeom prst="rect">
            <a:avLst/>
          </a:prstGeom>
          <a:noFill/>
        </p:spPr>
        <p:txBody>
          <a:bodyPr wrap="square" rtlCol="0">
            <a:spAutoFit/>
          </a:bodyPr>
          <a:lstStyle/>
          <a:p>
            <a:r>
              <a:rPr lang="ja-JP" altLang="en-US" dirty="0" smtClean="0"/>
              <a:t>学習用</a:t>
            </a:r>
            <a:r>
              <a:rPr lang="ja-JP" altLang="en-US" dirty="0"/>
              <a:t>サイト</a:t>
            </a:r>
            <a:endParaRPr kumimoji="1" lang="ja-JP" altLang="en-US" dirty="0"/>
          </a:p>
        </p:txBody>
      </p:sp>
      <p:sp>
        <p:nvSpPr>
          <p:cNvPr id="96" name="テキスト ボックス 95"/>
          <p:cNvSpPr txBox="1"/>
          <p:nvPr/>
        </p:nvSpPr>
        <p:spPr>
          <a:xfrm>
            <a:off x="6040582" y="8556839"/>
            <a:ext cx="3043445" cy="369332"/>
          </a:xfrm>
          <a:prstGeom prst="rect">
            <a:avLst/>
          </a:prstGeom>
          <a:noFill/>
        </p:spPr>
        <p:txBody>
          <a:bodyPr wrap="square" rtlCol="0">
            <a:spAutoFit/>
          </a:bodyPr>
          <a:lstStyle/>
          <a:p>
            <a:r>
              <a:rPr kumimoji="1" lang="ja-JP" altLang="en-US" dirty="0" smtClean="0"/>
              <a:t>実際</a:t>
            </a:r>
            <a:r>
              <a:rPr kumimoji="1" lang="ja-JP" altLang="en-US" dirty="0" smtClean="0"/>
              <a:t>の</a:t>
            </a:r>
            <a:r>
              <a:rPr lang="ja-JP" altLang="en-US" dirty="0" smtClean="0"/>
              <a:t>学習用</a:t>
            </a:r>
            <a:r>
              <a:rPr lang="ja-JP" altLang="en-US" dirty="0"/>
              <a:t>サイト</a:t>
            </a:r>
            <a:r>
              <a:rPr kumimoji="1" lang="ja-JP" altLang="en-US" dirty="0" smtClean="0"/>
              <a:t>の</a:t>
            </a:r>
            <a:r>
              <a:rPr kumimoji="1" lang="ja-JP" altLang="en-US" dirty="0" smtClean="0"/>
              <a:t>問題</a:t>
            </a:r>
            <a:endParaRPr kumimoji="1" lang="ja-JP" altLang="en-US" dirty="0"/>
          </a:p>
        </p:txBody>
      </p:sp>
      <p:sp>
        <p:nvSpPr>
          <p:cNvPr id="101" name="テキスト ボックス 100"/>
          <p:cNvSpPr txBox="1"/>
          <p:nvPr/>
        </p:nvSpPr>
        <p:spPr>
          <a:xfrm>
            <a:off x="957850" y="5109226"/>
            <a:ext cx="7848599" cy="830997"/>
          </a:xfrm>
          <a:prstGeom prst="rect">
            <a:avLst/>
          </a:prstGeom>
          <a:noFill/>
        </p:spPr>
        <p:txBody>
          <a:bodyPr wrap="square" rtlCol="0">
            <a:spAutoFit/>
          </a:bodyPr>
          <a:lstStyle/>
          <a:p>
            <a:r>
              <a:rPr lang="ja-JP" altLang="en-US" sz="2400" b="1" dirty="0" smtClean="0"/>
              <a:t>学習用</a:t>
            </a:r>
            <a:r>
              <a:rPr lang="ja-JP" altLang="en-US" sz="2400" b="1" dirty="0"/>
              <a:t>サイト</a:t>
            </a:r>
            <a:r>
              <a:rPr kumimoji="1" lang="ja-JP" altLang="en-US" sz="2400" b="1" dirty="0" smtClean="0"/>
              <a:t>はサイトにアクセスすること</a:t>
            </a:r>
            <a:r>
              <a:rPr kumimoji="1" lang="ja-JP" altLang="en-US" sz="2400" b="1" dirty="0" smtClean="0"/>
              <a:t>に</a:t>
            </a:r>
            <a:r>
              <a:rPr kumimoji="1" lang="ja-JP" altLang="en-US" sz="2400" b="1" dirty="0" smtClean="0"/>
              <a:t>よって問題</a:t>
            </a:r>
            <a:r>
              <a:rPr kumimoji="1" lang="ja-JP" altLang="en-US" sz="2400" b="1" dirty="0" smtClean="0"/>
              <a:t>を解きながらセキュリティを学べる学習キットです。</a:t>
            </a:r>
            <a:endParaRPr kumimoji="1" lang="ja-JP" altLang="en-US" sz="2400" b="1" dirty="0"/>
          </a:p>
        </p:txBody>
      </p:sp>
      <p:sp>
        <p:nvSpPr>
          <p:cNvPr id="5" name="角丸四角形 4"/>
          <p:cNvSpPr/>
          <p:nvPr/>
        </p:nvSpPr>
        <p:spPr>
          <a:xfrm>
            <a:off x="6165273" y="1385455"/>
            <a:ext cx="3319634" cy="903488"/>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dirty="0" smtClean="0"/>
              <a:t>昨年度神奈川県</a:t>
            </a:r>
            <a:r>
              <a:rPr kumimoji="1" lang="ja-JP" altLang="en-US" dirty="0" smtClean="0"/>
              <a:t>の</a:t>
            </a:r>
            <a:r>
              <a:rPr lang="ja-JP" altLang="en-US" dirty="0" smtClean="0"/>
              <a:t>高校</a:t>
            </a:r>
            <a:r>
              <a:rPr lang="en-US" altLang="ja-JP" dirty="0" smtClean="0"/>
              <a:t>(</a:t>
            </a:r>
            <a:r>
              <a:rPr lang="ja-JP" altLang="en-US" dirty="0" smtClean="0"/>
              <a:t>鎌倉女学院</a:t>
            </a:r>
            <a:r>
              <a:rPr lang="en-US" altLang="ja-JP" dirty="0" smtClean="0"/>
              <a:t>)</a:t>
            </a:r>
            <a:r>
              <a:rPr kumimoji="1" lang="ja-JP" altLang="en-US" dirty="0" err="1" smtClean="0"/>
              <a:t>にて</a:t>
            </a:r>
            <a:r>
              <a:rPr lang="ja-JP" altLang="en-US" dirty="0" smtClean="0"/>
              <a:t>講義を行った様子</a:t>
            </a:r>
            <a:endParaRPr kumimoji="1" lang="ja-JP" altLang="en-US" dirty="0"/>
          </a:p>
        </p:txBody>
      </p:sp>
      <p:sp>
        <p:nvSpPr>
          <p:cNvPr id="9" name="右矢印 8"/>
          <p:cNvSpPr/>
          <p:nvPr/>
        </p:nvSpPr>
        <p:spPr>
          <a:xfrm>
            <a:off x="3768436" y="6525491"/>
            <a:ext cx="1946563" cy="1594849"/>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dirty="0" smtClean="0"/>
              <a:t>このサイトに</a:t>
            </a:r>
            <a:r>
              <a:rPr kumimoji="1" lang="ja-JP" altLang="en-US" dirty="0" smtClean="0"/>
              <a:t>問題が入っている</a:t>
            </a:r>
            <a:endParaRPr kumimoji="1" lang="ja-JP" altLang="en-US" dirty="0"/>
          </a:p>
        </p:txBody>
      </p:sp>
      <p:pic>
        <p:nvPicPr>
          <p:cNvPr id="11" name="図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0968" y="6167868"/>
            <a:ext cx="3058424" cy="2052354"/>
          </a:xfrm>
          <a:prstGeom prst="rect">
            <a:avLst/>
          </a:prstGeom>
        </p:spPr>
      </p:pic>
    </p:spTree>
    <p:extLst>
      <p:ext uri="{BB962C8B-B14F-4D97-AF65-F5344CB8AC3E}">
        <p14:creationId xmlns:p14="http://schemas.microsoft.com/office/powerpoint/2010/main" val="3457391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_B23_b">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tem_B23_b.pot</Template>
  <TotalTime>529</TotalTime>
  <Words>162</Words>
  <Application>Microsoft Office PowerPoint</Application>
  <PresentationFormat>A3 297x420 mm</PresentationFormat>
  <Paragraphs>20</Paragraphs>
  <Slides>1</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vt:i4>
      </vt:variant>
    </vt:vector>
  </HeadingPairs>
  <TitlesOfParts>
    <vt:vector size="5" baseType="lpstr">
      <vt:lpstr>ＭＳ Ｐゴシック</vt:lpstr>
      <vt:lpstr>Arial</vt:lpstr>
      <vt:lpstr>Calibri</vt:lpstr>
      <vt:lpstr>tem_B23_b</vt:lpstr>
      <vt:lpstr>PowerPoint プレゼンテーション</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クリックして タイトルを入力</dc:title>
  <dc:creator>P-ralay.com</dc:creator>
  <cp:lastModifiedBy>間宮 義夫</cp:lastModifiedBy>
  <cp:revision>54</cp:revision>
  <dcterms:created xsi:type="dcterms:W3CDTF">2010-11-02T17:16:21Z</dcterms:created>
  <dcterms:modified xsi:type="dcterms:W3CDTF">2020-09-11T05:57:01Z</dcterms:modified>
</cp:coreProperties>
</file>

<file path=docProps/thumbnail.jpeg>
</file>